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Lst>
  <p:sldSz cy="6858000" cx="9906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120">
          <p15:clr>
            <a:srgbClr val="A4A3A4"/>
          </p15:clr>
        </p15:guide>
      </p15:sldGuideLst>
    </p:ext>
    <p:ext uri="{2D200454-40CA-4A62-9FC3-DE9A4176ACB9}">
      <p15:notesGuideLst>
        <p15:guide id="1" orient="horz" pos="3109">
          <p15:clr>
            <a:srgbClr val="A4A3A4"/>
          </p15:clr>
        </p15:guide>
        <p15:guide id="2" pos="2122">
          <p15:clr>
            <a:srgbClr val="A4A3A4"/>
          </p15:clr>
        </p15:guide>
      </p15:notesGuideLst>
    </p:ext>
    <p:ext uri="GoogleSlidesCustomDataVersion2">
      <go:slidesCustomData xmlns:go="http://customooxmlschemas.google.com/" r:id="rId101" roundtripDataSignature="AMtx7mi8FzkPRzFpOLjOZPV/mF671wNJ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F83CE6-8096-4713-8DA8-5F7CE9766D41}">
  <a:tblStyle styleId="{7FF83CE6-8096-4713-8DA8-5F7CE9766D41}" styleName="Table_0">
    <a:wholeTbl>
      <a:tcTxStyle b="off" i="off">
        <a:font>
          <a:latin typeface="ＭＳ ゴシック"/>
          <a:ea typeface="ＭＳ ゴシック"/>
          <a:cs typeface="ＭＳ ゴシック"/>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ＭＳ ゴシック"/>
          <a:ea typeface="ＭＳ ゴシック"/>
          <a:cs typeface="ＭＳ ゴシック"/>
        </a:font>
        <a:schemeClr val="lt1"/>
      </a:tcTxStyle>
      <a:tcStyle>
        <a:fill>
          <a:solidFill>
            <a:schemeClr val="accent1"/>
          </a:solidFill>
        </a:fill>
      </a:tcStyle>
    </a:lastCol>
    <a:firstCol>
      <a:tcTxStyle b="on" i="off">
        <a:font>
          <a:latin typeface="ＭＳ ゴシック"/>
          <a:ea typeface="ＭＳ ゴシック"/>
          <a:cs typeface="ＭＳ ゴシック"/>
        </a:font>
        <a:schemeClr val="lt1"/>
      </a:tcTxStyle>
      <a:tcStyle>
        <a:fill>
          <a:solidFill>
            <a:schemeClr val="accent1"/>
          </a:solidFill>
        </a:fill>
      </a:tcStyle>
    </a:firstCol>
    <a:lastRow>
      <a:tcTxStyle b="on" i="off">
        <a:font>
          <a:latin typeface="ＭＳ ゴシック"/>
          <a:ea typeface="ＭＳ ゴシック"/>
          <a:cs typeface="ＭＳ ゴシック"/>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ＭＳ ゴシック"/>
          <a:ea typeface="ＭＳ ゴシック"/>
          <a:cs typeface="ＭＳ ゴシック"/>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442BB57-BFDF-4C43-AE46-DFF97F98C147}" styleName="Table_1">
    <a:wholeTbl>
      <a:tcTxStyle b="off" i="off">
        <a:font>
          <a:latin typeface="ＭＳ ゴシック"/>
          <a:ea typeface="ＭＳ ゴシック"/>
          <a:cs typeface="ＭＳ ゴシック"/>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EEE8"/>
          </a:solidFill>
        </a:fill>
      </a:tcStyle>
    </a:wholeTbl>
    <a:band1H>
      <a:tcTxStyle/>
      <a:tcStyle>
        <a:fill>
          <a:solidFill>
            <a:srgbClr val="FCDCCE"/>
          </a:solidFill>
        </a:fill>
      </a:tcStyle>
    </a:band1H>
    <a:band2H>
      <a:tcTxStyle/>
    </a:band2H>
    <a:band1V>
      <a:tcTxStyle/>
      <a:tcStyle>
        <a:fill>
          <a:solidFill>
            <a:srgbClr val="FCDCCE"/>
          </a:solidFill>
        </a:fill>
      </a:tcStyle>
    </a:band1V>
    <a:band2V>
      <a:tcTxStyle/>
    </a:band2V>
    <a:lastCol>
      <a:tcTxStyle b="on" i="off">
        <a:font>
          <a:latin typeface="ＭＳ ゴシック"/>
          <a:ea typeface="ＭＳ ゴシック"/>
          <a:cs typeface="ＭＳ ゴシック"/>
        </a:font>
        <a:schemeClr val="lt1"/>
      </a:tcTxStyle>
      <a:tcStyle>
        <a:fill>
          <a:solidFill>
            <a:schemeClr val="accent6"/>
          </a:solidFill>
        </a:fill>
      </a:tcStyle>
    </a:lastCol>
    <a:firstCol>
      <a:tcTxStyle b="on" i="off">
        <a:font>
          <a:latin typeface="ＭＳ ゴシック"/>
          <a:ea typeface="ＭＳ ゴシック"/>
          <a:cs typeface="ＭＳ ゴシック"/>
        </a:font>
        <a:schemeClr val="lt1"/>
      </a:tcTxStyle>
      <a:tcStyle>
        <a:fill>
          <a:solidFill>
            <a:schemeClr val="accent6"/>
          </a:solidFill>
        </a:fill>
      </a:tcStyle>
    </a:firstCol>
    <a:lastRow>
      <a:tcTxStyle b="on" i="off">
        <a:font>
          <a:latin typeface="ＭＳ ゴシック"/>
          <a:ea typeface="ＭＳ ゴシック"/>
          <a:cs typeface="ＭＳ ゴシック"/>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ＭＳ ゴシック"/>
          <a:ea typeface="ＭＳ ゴシック"/>
          <a:cs typeface="ＭＳ ゴシック"/>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120"/>
      </p:guideLst>
    </p:cSldViewPr>
  </p:slideViewPr>
  <p:notesViewPr>
    <p:cSldViewPr snapToGrid="0">
      <p:cViewPr varScale="1">
        <p:scale>
          <a:sx n="100" d="100"/>
          <a:sy n="100" d="100"/>
        </p:scale>
        <p:origin x="0" y="0"/>
      </p:cViewPr>
      <p:guideLst>
        <p:guide pos="3109" orient="horz"/>
        <p:guide pos="2122"/>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1" Type="http://customschemas.google.com/relationships/presentationmetadata" Target="metadata"/><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7825" cy="327025"/>
          </a:xfrm>
          <a:prstGeom prst="rect">
            <a:avLst/>
          </a:prstGeom>
          <a:noFill/>
          <a:ln>
            <a:noFill/>
          </a:ln>
        </p:spPr>
        <p:txBody>
          <a:bodyPr anchorCtr="0" anchor="t" bIns="45650" lIns="91325" spcFirstLastPara="1" rIns="91325" wrap="square" tIns="45650">
            <a:noAutofit/>
          </a:bodyPr>
          <a:lstStyle>
            <a:lvl1pPr lvl="0" marR="0" rtl="0" algn="l">
              <a:spcBef>
                <a:spcPts val="0"/>
              </a:spcBef>
              <a:spcAft>
                <a:spcPts val="0"/>
              </a:spcAft>
              <a:buSzPts val="1400"/>
              <a:buNone/>
              <a:defRPr b="0" i="0" sz="8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4" name="Google Shape;4;n"/>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lvl1pPr lvl="0" marR="0" rtl="0" algn="r">
              <a:spcBef>
                <a:spcPts val="0"/>
              </a:spcBef>
              <a:spcAft>
                <a:spcPts val="0"/>
              </a:spcAft>
              <a:buSzPts val="1400"/>
              <a:buNone/>
              <a:defRPr b="0" i="0" sz="8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5" name="Google Shape;5;n"/>
          <p:cNvSpPr/>
          <p:nvPr>
            <p:ph idx="3"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lvl1pPr lvl="0" marR="0" rtl="0" algn="l">
              <a:spcBef>
                <a:spcPts val="0"/>
              </a:spcBef>
              <a:spcAft>
                <a:spcPts val="0"/>
              </a:spcAft>
              <a:buSzPts val="1400"/>
              <a:buNone/>
              <a:defRPr b="0" i="0" sz="8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8" name="Google Shape;8;n"/>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80" name="Google Shape;80;p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b="0" i="0" lang="ja-JP" sz="800" u="none" cap="none" strike="noStrike">
                <a:solidFill>
                  <a:schemeClr val="dk1"/>
                </a:solidFill>
                <a:latin typeface="Times"/>
                <a:ea typeface="Times"/>
                <a:cs typeface="Times"/>
                <a:sym typeface="Times"/>
              </a:rPr>
              <a:t>Copyright 2003-2012 The Japan Chamber of Commerce and Industry. </a:t>
            </a:r>
            <a:endParaRPr/>
          </a:p>
        </p:txBody>
      </p:sp>
      <p:sp>
        <p:nvSpPr>
          <p:cNvPr id="81" name="Google Shape;81;p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
        <p:nvSpPr>
          <p:cNvPr id="82" name="Google Shape;82;p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92" name="Google Shape;192;p1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93" name="Google Shape;193;p1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94" name="Google Shape;194;p1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206" name="Google Shape;206;p1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207" name="Google Shape;207;p1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208" name="Google Shape;208;p1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218" name="Google Shape;218;p1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219" name="Google Shape;219;p1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220" name="Google Shape;220;p1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1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230" name="Google Shape;230;p1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231" name="Google Shape;231;p1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232" name="Google Shape;232;p1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1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246" name="Google Shape;246;p1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247" name="Google Shape;247;p1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248" name="Google Shape;248;p1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1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257" name="Google Shape;257;p1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258" name="Google Shape;258;p1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259" name="Google Shape;259;p1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6" name="Google Shape;276;p1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277" name="Google Shape;277;p1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278" name="Google Shape;278;p1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279" name="Google Shape;279;p1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1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295" name="Google Shape;295;p1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296" name="Google Shape;296;p1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297" name="Google Shape;297;p1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p1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315" name="Google Shape;315;p1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316" name="Google Shape;316;p1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317" name="Google Shape;317;p1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19: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339" name="Google Shape;339;p19: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340" name="Google Shape;340;p19: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341" name="Google Shape;341;p19: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91" name="Google Shape;91;p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b="0" i="0" lang="ja-JP" sz="800" u="none" cap="none" strike="noStrike">
                <a:solidFill>
                  <a:schemeClr val="dk1"/>
                </a:solidFill>
                <a:latin typeface="Times"/>
                <a:ea typeface="Times"/>
                <a:cs typeface="Times"/>
                <a:sym typeface="Times"/>
              </a:rPr>
              <a:t>Copyright 2003-2012 The Japan Chamber of Commerce and Industry. </a:t>
            </a:r>
            <a:endParaRPr/>
          </a:p>
        </p:txBody>
      </p:sp>
      <p:sp>
        <p:nvSpPr>
          <p:cNvPr id="92" name="Google Shape;92;p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
        <p:nvSpPr>
          <p:cNvPr id="93" name="Google Shape;93;p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p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2" name="Google Shape;352;p2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353" name="Google Shape;353;p2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354" name="Google Shape;354;p2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355" name="Google Shape;355;p2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2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376" name="Google Shape;376;p2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377" name="Google Shape;377;p2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378" name="Google Shape;378;p2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 name="Google Shape;387;p2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388" name="Google Shape;388;p2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389" name="Google Shape;389;p2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390" name="Google Shape;390;p2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 name="Google Shape;400;p2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401" name="Google Shape;401;p2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402" name="Google Shape;402;p2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403" name="Google Shape;403;p2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4:notes"/>
          <p:cNvSpPr txBox="1"/>
          <p:nvPr>
            <p:ph idx="1" type="body"/>
          </p:nvPr>
        </p:nvSpPr>
        <p:spPr>
          <a:xfrm>
            <a:off x="898525" y="4686300"/>
            <a:ext cx="4938713" cy="4440238"/>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12" name="Google Shape;412;p2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460" name="Google Shape;460;p2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b="0" i="0" lang="ja-JP" sz="800" u="none" cap="none" strike="noStrike">
                <a:solidFill>
                  <a:schemeClr val="dk1"/>
                </a:solidFill>
                <a:latin typeface="Times"/>
                <a:ea typeface="Times"/>
                <a:cs typeface="Times"/>
                <a:sym typeface="Times"/>
              </a:rPr>
              <a:t>Copyright 2003-2012 The Japan Chamber of Commerce and Industry. </a:t>
            </a:r>
            <a:endParaRPr/>
          </a:p>
        </p:txBody>
      </p:sp>
      <p:sp>
        <p:nvSpPr>
          <p:cNvPr id="461" name="Google Shape;461;p2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
        <p:nvSpPr>
          <p:cNvPr id="462" name="Google Shape;462;p2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p2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9" name="Google Shape;469;p2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470" name="Google Shape;470;p2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471" name="Google Shape;471;p2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472" name="Google Shape;472;p2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p2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489" name="Google Shape;489;p2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490" name="Google Shape;490;p2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491" name="Google Shape;491;p2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p2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506" name="Google Shape;506;p2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507" name="Google Shape;507;p2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508" name="Google Shape;508;p2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9:notes"/>
          <p:cNvSpPr txBox="1"/>
          <p:nvPr>
            <p:ph idx="1" type="body"/>
          </p:nvPr>
        </p:nvSpPr>
        <p:spPr>
          <a:xfrm>
            <a:off x="898525" y="4686300"/>
            <a:ext cx="4938713" cy="4440238"/>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28" name="Google Shape;528;p2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99" name="Google Shape;99;p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b="0" i="0" lang="ja-JP" sz="800" u="none" cap="none" strike="noStrike">
                <a:solidFill>
                  <a:schemeClr val="dk1"/>
                </a:solidFill>
                <a:latin typeface="Times"/>
                <a:ea typeface="Times"/>
                <a:cs typeface="Times"/>
                <a:sym typeface="Times"/>
              </a:rPr>
              <a:t>Copyright 2003-2012 The Japan Chamber of Commerce and Industry. </a:t>
            </a:r>
            <a:endParaRPr/>
          </a:p>
        </p:txBody>
      </p:sp>
      <p:sp>
        <p:nvSpPr>
          <p:cNvPr id="100" name="Google Shape;100;p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
        <p:nvSpPr>
          <p:cNvPr id="101" name="Google Shape;101;p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0:notes"/>
          <p:cNvSpPr txBox="1"/>
          <p:nvPr>
            <p:ph idx="1" type="body"/>
          </p:nvPr>
        </p:nvSpPr>
        <p:spPr>
          <a:xfrm>
            <a:off x="898525" y="4686300"/>
            <a:ext cx="4938713" cy="4440238"/>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40" name="Google Shape;540;p3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1:notes"/>
          <p:cNvSpPr txBox="1"/>
          <p:nvPr>
            <p:ph idx="1" type="body"/>
          </p:nvPr>
        </p:nvSpPr>
        <p:spPr>
          <a:xfrm>
            <a:off x="898525" y="4686300"/>
            <a:ext cx="4938713" cy="4440238"/>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60" name="Google Shape;560;p3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2:notes"/>
          <p:cNvSpPr txBox="1"/>
          <p:nvPr>
            <p:ph idx="1" type="body"/>
          </p:nvPr>
        </p:nvSpPr>
        <p:spPr>
          <a:xfrm>
            <a:off x="898525" y="4686300"/>
            <a:ext cx="4938713" cy="4440238"/>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75" name="Google Shape;575;p3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590" name="Google Shape;590;p3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b="0" i="0" lang="ja-JP" sz="800" u="none" cap="none" strike="noStrike">
                <a:solidFill>
                  <a:schemeClr val="dk1"/>
                </a:solidFill>
                <a:latin typeface="Times"/>
                <a:ea typeface="Times"/>
                <a:cs typeface="Times"/>
                <a:sym typeface="Times"/>
              </a:rPr>
              <a:t>Copyright 2003-2012 The Japan Chamber of Commerce and Industry. </a:t>
            </a:r>
            <a:endParaRPr/>
          </a:p>
        </p:txBody>
      </p:sp>
      <p:sp>
        <p:nvSpPr>
          <p:cNvPr id="591" name="Google Shape;591;p3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
        <p:nvSpPr>
          <p:cNvPr id="592" name="Google Shape;592;p3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3" name="Google Shape;593;p3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9" name="Google Shape;599;p3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600" name="Google Shape;600;p3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601" name="Google Shape;601;p3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602" name="Google Shape;602;p3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3" name="Google Shape;613;p3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614" name="Google Shape;614;p3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615" name="Google Shape;615;p3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616" name="Google Shape;616;p3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5" name="Google Shape;635;p3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636" name="Google Shape;636;p3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637" name="Google Shape;637;p3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638" name="Google Shape;638;p3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p3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651" name="Google Shape;651;p3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652" name="Google Shape;652;p3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653" name="Google Shape;653;p3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3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7" name="Google Shape;687;p3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688" name="Google Shape;688;p3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689" name="Google Shape;689;p3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690" name="Google Shape;690;p3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8" name="Google Shape;708;p39: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709" name="Google Shape;709;p39: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710" name="Google Shape;710;p39: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711" name="Google Shape;711;p39: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12" name="Google Shape;112;p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13" name="Google Shape;113;p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14" name="Google Shape;114;p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3" name="Google Shape;733;p4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734" name="Google Shape;734;p4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735" name="Google Shape;735;p4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736" name="Google Shape;736;p4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4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6" name="Google Shape;756;p4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757" name="Google Shape;757;p4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758" name="Google Shape;758;p4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759" name="Google Shape;759;p4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4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2" name="Google Shape;772;p4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773" name="Google Shape;773;p4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774" name="Google Shape;774;p4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775" name="Google Shape;775;p4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4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9" name="Google Shape;789;p4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790" name="Google Shape;790;p4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791" name="Google Shape;791;p4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792" name="Google Shape;792;p4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4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4" name="Google Shape;804;p4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805" name="Google Shape;805;p4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806" name="Google Shape;806;p4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807" name="Google Shape;807;p4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8" name="Google Shape;828;p4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829" name="Google Shape;829;p4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830" name="Google Shape;830;p4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831" name="Google Shape;831;p4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8" name="Google Shape;848;p4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849" name="Google Shape;849;p4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850" name="Google Shape;850;p4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851" name="Google Shape;851;p4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4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3" name="Google Shape;863;p4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864" name="Google Shape;864;p4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865" name="Google Shape;865;p4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866" name="Google Shape;866;p4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4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0" name="Google Shape;880;p4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881" name="Google Shape;881;p4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882" name="Google Shape;882;p4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883" name="Google Shape;883;p4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4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6" name="Google Shape;896;p49: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897" name="Google Shape;897;p49: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898" name="Google Shape;898;p49: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899" name="Google Shape;899;p49: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28" name="Google Shape;128;p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29" name="Google Shape;129;p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30" name="Google Shape;130;p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5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5" name="Google Shape;915;p5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916" name="Google Shape;916;p5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917" name="Google Shape;917;p5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918" name="Google Shape;918;p5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5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4" name="Google Shape;944;p5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945" name="Google Shape;945;p5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946" name="Google Shape;946;p5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947" name="Google Shape;947;p5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5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0" name="Google Shape;980;p5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981" name="Google Shape;981;p5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982" name="Google Shape;982;p5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983" name="Google Shape;983;p5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5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4" name="Google Shape;1014;p5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015" name="Google Shape;1015;p5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016" name="Google Shape;1016;p5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017" name="Google Shape;1017;p5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5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3" name="Google Shape;1033;p5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034" name="Google Shape;1034;p5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035" name="Google Shape;1035;p5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036" name="Google Shape;1036;p5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5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4" name="Google Shape;1054;p5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055" name="Google Shape;1055;p5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056" name="Google Shape;1056;p5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057" name="Google Shape;1057;p5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5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1" name="Google Shape;1071;p5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072" name="Google Shape;1072;p5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073" name="Google Shape;1073;p5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074" name="Google Shape;1074;p5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5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0" name="Google Shape;1090;p5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091" name="Google Shape;1091;p5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092" name="Google Shape;1092;p5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093" name="Google Shape;1093;p5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5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3" name="Google Shape;1113;p5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114" name="Google Shape;1114;p5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115" name="Google Shape;1115;p5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116" name="Google Shape;1116;p5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5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9" name="Google Shape;1139;p59: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140" name="Google Shape;1140;p59: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141" name="Google Shape;1141;p59: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142" name="Google Shape;1142;p59: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42" name="Google Shape;142;p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b="0" i="0" lang="ja-JP" sz="800" u="none" cap="none" strike="noStrike">
                <a:solidFill>
                  <a:schemeClr val="dk1"/>
                </a:solidFill>
                <a:latin typeface="Times"/>
                <a:ea typeface="Times"/>
                <a:cs typeface="Times"/>
                <a:sym typeface="Times"/>
              </a:rPr>
              <a:t>Copyright 2003-2012 The Japan Chamber of Commerce and Industry. </a:t>
            </a:r>
            <a:endParaRPr/>
          </a:p>
        </p:txBody>
      </p:sp>
      <p:sp>
        <p:nvSpPr>
          <p:cNvPr id="143" name="Google Shape;143;p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
        <p:nvSpPr>
          <p:cNvPr id="144" name="Google Shape;144;p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6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9" name="Google Shape;1159;p6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160" name="Google Shape;1160;p6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161" name="Google Shape;1161;p6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162" name="Google Shape;1162;p6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6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4" name="Google Shape;1174;p6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175" name="Google Shape;1175;p6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176" name="Google Shape;1176;p6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177" name="Google Shape;1177;p6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6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0" name="Google Shape;1190;p6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191" name="Google Shape;1191;p6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192" name="Google Shape;1192;p6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193" name="Google Shape;1193;p6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6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205" name="Google Shape;1205;p6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206" name="Google Shape;1206;p6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
        <p:nvSpPr>
          <p:cNvPr id="1207" name="Google Shape;1207;p6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8" name="Google Shape;1208;p6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6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4" name="Google Shape;1214;p6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215" name="Google Shape;1215;p6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216" name="Google Shape;1216;p6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217" name="Google Shape;1217;p6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6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8" name="Google Shape;1228;p6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229" name="Google Shape;1229;p6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230" name="Google Shape;1230;p6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231" name="Google Shape;1231;p6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6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4" name="Google Shape;1244;p6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245" name="Google Shape;1245;p6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246" name="Google Shape;1246;p6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247" name="Google Shape;1247;p6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6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9" name="Google Shape;1259;p6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260" name="Google Shape;1260;p6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261" name="Google Shape;1261;p6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262" name="Google Shape;1262;p6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6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4" name="Google Shape;1274;p6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275" name="Google Shape;1275;p6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276" name="Google Shape;1276;p6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277" name="Google Shape;1277;p6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69:notes"/>
          <p:cNvSpPr txBox="1"/>
          <p:nvPr>
            <p:ph idx="1" type="body"/>
          </p:nvPr>
        </p:nvSpPr>
        <p:spPr>
          <a:xfrm>
            <a:off x="898525" y="4686300"/>
            <a:ext cx="4938713" cy="4440238"/>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292" name="Google Shape;1292;p6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52" name="Google Shape;152;p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53" name="Google Shape;153;p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54" name="Google Shape;154;p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7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3" name="Google Shape;1303;p7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304" name="Google Shape;1304;p7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305" name="Google Shape;1305;p7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306" name="Google Shape;1306;p7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p7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8" name="Google Shape;1318;p7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319" name="Google Shape;1319;p7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320" name="Google Shape;1320;p7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321" name="Google Shape;1321;p7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7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2" name="Google Shape;1332;p7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333" name="Google Shape;1333;p7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334" name="Google Shape;1334;p7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335" name="Google Shape;1335;p7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7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9" name="Google Shape;1349;p7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350" name="Google Shape;1350;p7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351" name="Google Shape;1351;p7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352" name="Google Shape;1352;p7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p7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362" name="Google Shape;1362;p7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363" name="Google Shape;1363;p7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
        <p:nvSpPr>
          <p:cNvPr id="1364" name="Google Shape;1364;p7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5" name="Google Shape;1365;p7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7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1" name="Google Shape;1371;p7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372" name="Google Shape;1372;p7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373" name="Google Shape;1373;p7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374" name="Google Shape;1374;p7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7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4" name="Google Shape;1384;p7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385" name="Google Shape;1385;p7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386" name="Google Shape;1386;p7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387" name="Google Shape;1387;p7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7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3" name="Google Shape;1403;p7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404" name="Google Shape;1404;p7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405" name="Google Shape;1405;p7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406" name="Google Shape;1406;p7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7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0" name="Google Shape;1420;p7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421" name="Google Shape;1421;p7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422" name="Google Shape;1422;p7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423" name="Google Shape;1423;p7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79: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452" name="Google Shape;1452;p79: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453" name="Google Shape;1453;p79: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
        <p:nvSpPr>
          <p:cNvPr id="1454" name="Google Shape;1454;p7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5" name="Google Shape;1455;p79: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65" name="Google Shape;165;p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66" name="Google Shape;166;p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67" name="Google Shape;167;p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8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1" name="Google Shape;1461;p8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462" name="Google Shape;1462;p8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463" name="Google Shape;1463;p8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464" name="Google Shape;1464;p8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8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9" name="Google Shape;1479;p8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480" name="Google Shape;1480;p8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481" name="Google Shape;1481;p8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482" name="Google Shape;1482;p8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p8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7" name="Google Shape;1497;p8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498" name="Google Shape;1498;p8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499" name="Google Shape;1499;p8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500" name="Google Shape;1500;p8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p8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4" name="Google Shape;1514;p8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515" name="Google Shape;1515;p8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516" name="Google Shape;1516;p8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517" name="Google Shape;1517;p8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8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9" name="Google Shape;1539;p8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540" name="Google Shape;1540;p8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541" name="Google Shape;1541;p8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542" name="Google Shape;1542;p8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p85: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4" name="Google Shape;1554;p85: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555" name="Google Shape;1555;p85: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556" name="Google Shape;1556;p85: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557" name="Google Shape;1557;p85: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86: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5" name="Google Shape;1575;p86: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576" name="Google Shape;1576;p86: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577" name="Google Shape;1577;p86: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578" name="Google Shape;1578;p86: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87: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2" name="Google Shape;1592;p87: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593" name="Google Shape;1593;p87: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594" name="Google Shape;1594;p87: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595" name="Google Shape;1595;p87: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p88: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6" name="Google Shape;1616;p88: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617" name="Google Shape;1617;p88: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618" name="Google Shape;1618;p88: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619" name="Google Shape;1619;p88: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8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0" name="Google Shape;1630;p89: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631" name="Google Shape;1631;p89: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632" name="Google Shape;1632;p89: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633" name="Google Shape;1633;p89: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9: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78" name="Google Shape;178;p9: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79" name="Google Shape;179;p9: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80" name="Google Shape;180;p9: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b="0" i="0" lang="ja-JP" sz="800" u="none" cap="none" strike="noStrike">
                <a:solidFill>
                  <a:schemeClr val="dk1"/>
                </a:solidFill>
                <a:latin typeface="Times"/>
                <a:ea typeface="Times"/>
                <a:cs typeface="Times"/>
                <a:sym typeface="Times"/>
              </a:rPr>
              <a:t>‹#›</a:t>
            </a:fld>
            <a:endParaRPr b="0" i="0" sz="800" u="none" cap="none" strike="noStrike">
              <a:solidFill>
                <a:schemeClr val="dk1"/>
              </a:solidFill>
              <a:latin typeface="Times"/>
              <a:ea typeface="Times"/>
              <a:cs typeface="Times"/>
              <a:sym typeface="Time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90: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8" name="Google Shape;1648;p90: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649" name="Google Shape;1649;p90: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650" name="Google Shape;1650;p90: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651" name="Google Shape;1651;p90: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91: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663" name="Google Shape;1663;p91: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664" name="Google Shape;1664;p91: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
        <p:nvSpPr>
          <p:cNvPr id="1665" name="Google Shape;1665;p91: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6" name="Google Shape;1666;p91: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92: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2" name="Google Shape;1672;p92: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673" name="Google Shape;1673;p92: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674" name="Google Shape;1674;p92: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675" name="Google Shape;1675;p92: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93: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latin typeface="Times"/>
                <a:ea typeface="Times"/>
                <a:cs typeface="Times"/>
                <a:sym typeface="Times"/>
              </a:rPr>
              <a:t>2025/9/22</a:t>
            </a:r>
            <a:endParaRPr>
              <a:latin typeface="Times"/>
              <a:ea typeface="Times"/>
              <a:cs typeface="Times"/>
              <a:sym typeface="Times"/>
            </a:endParaRPr>
          </a:p>
        </p:txBody>
      </p:sp>
      <p:sp>
        <p:nvSpPr>
          <p:cNvPr id="1688" name="Google Shape;1688;p93: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marR="0" rtl="0" algn="l">
              <a:spcBef>
                <a:spcPts val="0"/>
              </a:spcBef>
              <a:spcAft>
                <a:spcPts val="0"/>
              </a:spcAft>
              <a:buNone/>
            </a:pPr>
            <a:r>
              <a:rPr lang="ja-JP" sz="800">
                <a:solidFill>
                  <a:schemeClr val="dk1"/>
                </a:solidFill>
                <a:latin typeface="Times"/>
                <a:ea typeface="Times"/>
                <a:cs typeface="Times"/>
                <a:sym typeface="Times"/>
              </a:rPr>
              <a:t>Copyright 2003-2012 The Japan Chamber of Commerce and Industry. </a:t>
            </a:r>
            <a:endParaRPr/>
          </a:p>
        </p:txBody>
      </p:sp>
      <p:sp>
        <p:nvSpPr>
          <p:cNvPr id="1689" name="Google Shape;1689;p93: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marR="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
        <p:nvSpPr>
          <p:cNvPr id="1690" name="Google Shape;1690;p93: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1" name="Google Shape;1691;p93: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94:notes"/>
          <p:cNvSpPr/>
          <p:nvPr>
            <p:ph idx="2" type="sldImg"/>
          </p:nvPr>
        </p:nvSpPr>
        <p:spPr>
          <a:xfrm>
            <a:off x="695325" y="739775"/>
            <a:ext cx="5345113" cy="3700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7" name="Google Shape;1697;p94:notes"/>
          <p:cNvSpPr txBox="1"/>
          <p:nvPr>
            <p:ph idx="1" type="body"/>
          </p:nvPr>
        </p:nvSpPr>
        <p:spPr>
          <a:xfrm>
            <a:off x="898525" y="4686300"/>
            <a:ext cx="4938713" cy="4440238"/>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1698" name="Google Shape;1698;p94:notes"/>
          <p:cNvSpPr txBox="1"/>
          <p:nvPr>
            <p:ph idx="10" type="dt"/>
          </p:nvPr>
        </p:nvSpPr>
        <p:spPr>
          <a:xfrm>
            <a:off x="3817938" y="0"/>
            <a:ext cx="2917825" cy="327025"/>
          </a:xfrm>
          <a:prstGeom prst="rect">
            <a:avLst/>
          </a:prstGeom>
          <a:noFill/>
          <a:ln>
            <a:noFill/>
          </a:ln>
        </p:spPr>
        <p:txBody>
          <a:bodyPr anchorCtr="0" anchor="t" bIns="45650" lIns="91325" spcFirstLastPara="1" rIns="91325" wrap="square" tIns="45650">
            <a:noAutofit/>
          </a:bodyPr>
          <a:lstStyle/>
          <a:p>
            <a:pPr indent="0" lvl="0" marL="0" rtl="0" algn="r">
              <a:spcBef>
                <a:spcPts val="0"/>
              </a:spcBef>
              <a:spcAft>
                <a:spcPts val="0"/>
              </a:spcAft>
              <a:buNone/>
            </a:pPr>
            <a:r>
              <a:rPr lang="ja-JP"/>
              <a:t>2025/9/22</a:t>
            </a:r>
            <a:endParaRPr/>
          </a:p>
        </p:txBody>
      </p:sp>
      <p:sp>
        <p:nvSpPr>
          <p:cNvPr id="1699" name="Google Shape;1699;p94:notes"/>
          <p:cNvSpPr txBox="1"/>
          <p:nvPr>
            <p:ph idx="11" type="ftr"/>
          </p:nvPr>
        </p:nvSpPr>
        <p:spPr>
          <a:xfrm>
            <a:off x="0" y="9539288"/>
            <a:ext cx="2917825" cy="327025"/>
          </a:xfrm>
          <a:prstGeom prst="rect">
            <a:avLst/>
          </a:prstGeom>
          <a:noFill/>
          <a:ln>
            <a:noFill/>
          </a:ln>
        </p:spPr>
        <p:txBody>
          <a:bodyPr anchorCtr="0" anchor="b" bIns="45650" lIns="91325" spcFirstLastPara="1" rIns="91325" wrap="square" tIns="45650">
            <a:noAutofit/>
          </a:bodyPr>
          <a:lstStyle/>
          <a:p>
            <a:pPr indent="0" lvl="0" marL="0" rtl="0" algn="l">
              <a:spcBef>
                <a:spcPts val="0"/>
              </a:spcBef>
              <a:spcAft>
                <a:spcPts val="0"/>
              </a:spcAft>
              <a:buNone/>
            </a:pPr>
            <a:r>
              <a:rPr lang="ja-JP"/>
              <a:t>Copyright 2003-2012 The Japan Chamber of Commerce and Industry. </a:t>
            </a:r>
            <a:endParaRPr/>
          </a:p>
        </p:txBody>
      </p:sp>
      <p:sp>
        <p:nvSpPr>
          <p:cNvPr id="1700" name="Google Shape;1700;p94:notes"/>
          <p:cNvSpPr txBox="1"/>
          <p:nvPr>
            <p:ph idx="12" type="sldNum"/>
          </p:nvPr>
        </p:nvSpPr>
        <p:spPr>
          <a:xfrm>
            <a:off x="3817938" y="9647238"/>
            <a:ext cx="2917825" cy="219075"/>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ja-JP" sz="800">
                <a:solidFill>
                  <a:schemeClr val="dk1"/>
                </a:solidFill>
                <a:latin typeface="Times"/>
                <a:ea typeface="Times"/>
                <a:cs typeface="Times"/>
                <a:sym typeface="Times"/>
              </a:rPr>
              <a:t>‹#›</a:t>
            </a:fld>
            <a:endParaRPr sz="800">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showMasterSp="0" type="title">
  <p:cSld name="TITLE">
    <p:spTree>
      <p:nvGrpSpPr>
        <p:cNvPr id="18" name="Shape 18"/>
        <p:cNvGrpSpPr/>
        <p:nvPr/>
      </p:nvGrpSpPr>
      <p:grpSpPr>
        <a:xfrm>
          <a:off x="0" y="0"/>
          <a:ext cx="0" cy="0"/>
          <a:chOff x="0" y="0"/>
          <a:chExt cx="0" cy="0"/>
        </a:xfrm>
      </p:grpSpPr>
      <p:pic>
        <p:nvPicPr>
          <p:cNvPr id="19" name="Google Shape;19;p96"/>
          <p:cNvPicPr preferRelativeResize="0"/>
          <p:nvPr/>
        </p:nvPicPr>
        <p:blipFill rotWithShape="1">
          <a:blip r:embed="rId2">
            <a:alphaModFix/>
          </a:blip>
          <a:srcRect b="0" l="0" r="0" t="0"/>
          <a:stretch/>
        </p:blipFill>
        <p:spPr>
          <a:xfrm>
            <a:off x="7707313" y="53975"/>
            <a:ext cx="1979612" cy="315913"/>
          </a:xfrm>
          <a:prstGeom prst="rect">
            <a:avLst/>
          </a:prstGeom>
          <a:noFill/>
          <a:ln>
            <a:noFill/>
          </a:ln>
        </p:spPr>
      </p:pic>
      <p:sp>
        <p:nvSpPr>
          <p:cNvPr id="20" name="Google Shape;20;p96">
            <a:hlinkClick action="ppaction://hlinkshowjump?jump=nextslide"/>
          </p:cNvPr>
          <p:cNvSpPr/>
          <p:nvPr/>
        </p:nvSpPr>
        <p:spPr>
          <a:xfrm>
            <a:off x="9544050" y="6656388"/>
            <a:ext cx="144463" cy="144462"/>
          </a:xfrm>
          <a:custGeom>
            <a:rect b="b" l="l" r="r" t="t"/>
            <a:pathLst>
              <a:path extrusionOk="0" h="120000" w="120000">
                <a:moveTo>
                  <a:pt x="0" y="0"/>
                </a:moveTo>
                <a:lnTo>
                  <a:pt x="120000" y="0"/>
                </a:lnTo>
                <a:lnTo>
                  <a:pt x="120000" y="120000"/>
                </a:lnTo>
                <a:lnTo>
                  <a:pt x="0" y="120000"/>
                </a:lnTo>
                <a:close/>
                <a:moveTo>
                  <a:pt x="105000" y="60000"/>
                </a:moveTo>
                <a:lnTo>
                  <a:pt x="15000" y="15000"/>
                </a:lnTo>
                <a:lnTo>
                  <a:pt x="15000" y="105000"/>
                </a:lnTo>
                <a:close/>
              </a:path>
              <a:path extrusionOk="0" fill="darken" h="120000" w="120000">
                <a:moveTo>
                  <a:pt x="105000" y="60000"/>
                </a:moveTo>
                <a:lnTo>
                  <a:pt x="15000" y="15000"/>
                </a:lnTo>
                <a:lnTo>
                  <a:pt x="15000" y="105000"/>
                </a:lnTo>
                <a:close/>
              </a:path>
              <a:path extrusionOk="0" fill="none" h="120000" w="120000">
                <a:moveTo>
                  <a:pt x="105000" y="60000"/>
                </a:moveTo>
                <a:lnTo>
                  <a:pt x="15000" y="105000"/>
                </a:lnTo>
                <a:lnTo>
                  <a:pt x="15000" y="15000"/>
                </a:lnTo>
                <a:close/>
              </a:path>
              <a:path extrusionOk="0" fill="none" h="120000" w="120000">
                <a:moveTo>
                  <a:pt x="0" y="0"/>
                </a:moveTo>
                <a:lnTo>
                  <a:pt x="120000" y="0"/>
                </a:lnTo>
                <a:lnTo>
                  <a:pt x="120000" y="120000"/>
                </a:lnTo>
                <a:lnTo>
                  <a:pt x="0" y="120000"/>
                </a:lnTo>
                <a:close/>
              </a:path>
            </a:pathLst>
          </a:custGeom>
          <a:solidFill>
            <a:srgbClr val="E60000">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21" name="Google Shape;21;p96"/>
          <p:cNvSpPr txBox="1"/>
          <p:nvPr>
            <p:ph type="ctrTitle"/>
          </p:nvPr>
        </p:nvSpPr>
        <p:spPr>
          <a:xfrm>
            <a:off x="215900" y="2159000"/>
            <a:ext cx="9472613" cy="14398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6"/>
          <p:cNvSpPr txBox="1"/>
          <p:nvPr>
            <p:ph idx="1" type="subTitle"/>
          </p:nvPr>
        </p:nvSpPr>
        <p:spPr>
          <a:xfrm>
            <a:off x="215900" y="3598863"/>
            <a:ext cx="9472613" cy="1079500"/>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SzPts val="1800"/>
              <a:buFont typeface="Arial"/>
              <a:buNone/>
              <a:defRPr sz="1800"/>
            </a:lvl1pPr>
            <a:lvl2pPr lvl="1" algn="l">
              <a:spcBef>
                <a:spcPts val="360"/>
              </a:spcBef>
              <a:spcAft>
                <a:spcPts val="0"/>
              </a:spcAft>
              <a:buSzPts val="1800"/>
              <a:buChar char="●"/>
              <a:defRPr/>
            </a:lvl2pPr>
            <a:lvl3pPr lvl="2" algn="l">
              <a:spcBef>
                <a:spcPts val="360"/>
              </a:spcBef>
              <a:spcAft>
                <a:spcPts val="0"/>
              </a:spcAft>
              <a:buSzPts val="1080"/>
              <a:buChar char="●"/>
              <a:defRPr/>
            </a:lvl3pPr>
            <a:lvl4pPr lvl="3" algn="l">
              <a:spcBef>
                <a:spcPts val="360"/>
              </a:spcBef>
              <a:spcAft>
                <a:spcPts val="0"/>
              </a:spcAft>
              <a:buSzPts val="108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23" name="Google Shape;23;p96"/>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6"/>
          <p:cNvSpPr txBox="1"/>
          <p:nvPr>
            <p:ph idx="10" type="dt"/>
          </p:nvPr>
        </p:nvSpPr>
        <p:spPr>
          <a:xfrm>
            <a:off x="215900" y="6656388"/>
            <a:ext cx="2339975" cy="144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dk1"/>
                </a:solidFill>
                <a:latin typeface="MS Gothic"/>
                <a:ea typeface="MS Gothic"/>
                <a:cs typeface="MS Gothic"/>
                <a:sym typeface="MS Gothic"/>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68" name="Shape 68"/>
        <p:cNvGrpSpPr/>
        <p:nvPr/>
      </p:nvGrpSpPr>
      <p:grpSpPr>
        <a:xfrm>
          <a:off x="0" y="0"/>
          <a:ext cx="0" cy="0"/>
          <a:chOff x="0" y="0"/>
          <a:chExt cx="0" cy="0"/>
        </a:xfrm>
      </p:grpSpPr>
      <p:sp>
        <p:nvSpPr>
          <p:cNvPr id="69" name="Google Shape;69;p105"/>
          <p:cNvSpPr txBox="1"/>
          <p:nvPr>
            <p:ph type="title"/>
          </p:nvPr>
        </p:nvSpPr>
        <p:spPr>
          <a:xfrm>
            <a:off x="215900" y="304800"/>
            <a:ext cx="7413625" cy="5397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5"/>
          <p:cNvSpPr txBox="1"/>
          <p:nvPr>
            <p:ph idx="1" type="body"/>
          </p:nvPr>
        </p:nvSpPr>
        <p:spPr>
          <a:xfrm rot="5400000">
            <a:off x="2252663" y="-1011237"/>
            <a:ext cx="5399088" cy="947261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10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72" name="Google Shape;72;p105"/>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縦書きテキスト" type="vertTitleAndTx">
  <p:cSld name="VERTICAL_TITLE_AND_VERTICAL_TEXT">
    <p:spTree>
      <p:nvGrpSpPr>
        <p:cNvPr id="73" name="Shape 73"/>
        <p:cNvGrpSpPr/>
        <p:nvPr/>
      </p:nvGrpSpPr>
      <p:grpSpPr>
        <a:xfrm>
          <a:off x="0" y="0"/>
          <a:ext cx="0" cy="0"/>
          <a:chOff x="0" y="0"/>
          <a:chExt cx="0" cy="0"/>
        </a:xfrm>
      </p:grpSpPr>
      <p:sp>
        <p:nvSpPr>
          <p:cNvPr id="74" name="Google Shape;74;p106"/>
          <p:cNvSpPr txBox="1"/>
          <p:nvPr>
            <p:ph type="title"/>
          </p:nvPr>
        </p:nvSpPr>
        <p:spPr>
          <a:xfrm rot="5400000">
            <a:off x="5445125" y="2181225"/>
            <a:ext cx="6119813" cy="23669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6"/>
          <p:cNvSpPr txBox="1"/>
          <p:nvPr>
            <p:ph idx="1" type="body"/>
          </p:nvPr>
        </p:nvSpPr>
        <p:spPr>
          <a:xfrm rot="5400000">
            <a:off x="632619" y="-111919"/>
            <a:ext cx="6119813" cy="69532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10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77" name="Google Shape;77;p106"/>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25" name="Shape 25"/>
        <p:cNvGrpSpPr/>
        <p:nvPr/>
      </p:nvGrpSpPr>
      <p:grpSpPr>
        <a:xfrm>
          <a:off x="0" y="0"/>
          <a:ext cx="0" cy="0"/>
          <a:chOff x="0" y="0"/>
          <a:chExt cx="0" cy="0"/>
        </a:xfrm>
      </p:grpSpPr>
      <p:sp>
        <p:nvSpPr>
          <p:cNvPr id="26" name="Google Shape;26;p97"/>
          <p:cNvSpPr txBox="1"/>
          <p:nvPr>
            <p:ph type="title"/>
          </p:nvPr>
        </p:nvSpPr>
        <p:spPr>
          <a:xfrm>
            <a:off x="215900" y="304800"/>
            <a:ext cx="7413625" cy="5397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1pPr>
            <a:lvl2pPr indent="0" lvl="1"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2pPr>
            <a:lvl3pPr indent="0" lvl="2"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3pPr>
            <a:lvl4pPr indent="0" lvl="3"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4pPr>
            <a:lvl5pPr indent="0" lvl="4"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5pPr>
            <a:lvl6pPr indent="0" lvl="5"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6pPr>
            <a:lvl7pPr indent="0" lvl="6"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7pPr>
            <a:lvl8pPr indent="0" lvl="7"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8pPr>
            <a:lvl9pPr indent="0" lvl="8"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28" name="Google Shape;28;p97"/>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9" name="Shape 29"/>
        <p:cNvGrpSpPr/>
        <p:nvPr/>
      </p:nvGrpSpPr>
      <p:grpSpPr>
        <a:xfrm>
          <a:off x="0" y="0"/>
          <a:ext cx="0" cy="0"/>
          <a:chOff x="0" y="0"/>
          <a:chExt cx="0" cy="0"/>
        </a:xfrm>
      </p:grpSpPr>
      <p:sp>
        <p:nvSpPr>
          <p:cNvPr id="30" name="Google Shape;30;p98"/>
          <p:cNvSpPr txBox="1"/>
          <p:nvPr>
            <p:ph type="title"/>
          </p:nvPr>
        </p:nvSpPr>
        <p:spPr>
          <a:xfrm>
            <a:off x="215900" y="304800"/>
            <a:ext cx="7413625" cy="5397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8"/>
          <p:cNvSpPr txBox="1"/>
          <p:nvPr>
            <p:ph idx="1" type="body"/>
          </p:nvPr>
        </p:nvSpPr>
        <p:spPr>
          <a:xfrm>
            <a:off x="215900" y="1025525"/>
            <a:ext cx="9472613" cy="53990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 name="Google Shape;32;p9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1pPr>
            <a:lvl2pPr indent="0" lvl="1"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2pPr>
            <a:lvl3pPr indent="0" lvl="2"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3pPr>
            <a:lvl4pPr indent="0" lvl="3"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4pPr>
            <a:lvl5pPr indent="0" lvl="4"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5pPr>
            <a:lvl6pPr indent="0" lvl="5"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6pPr>
            <a:lvl7pPr indent="0" lvl="6"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7pPr>
            <a:lvl8pPr indent="0" lvl="7"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8pPr>
            <a:lvl9pPr indent="0" lvl="8" marL="0" marR="0" algn="ctr">
              <a:spcBef>
                <a:spcPts val="0"/>
              </a:spcBef>
              <a:spcAft>
                <a:spcPts val="0"/>
              </a:spcAft>
              <a:buNone/>
              <a:defRPr b="0" i="0" sz="1000" u="none" cap="none" strike="noStrike">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33" name="Google Shape;33;p98"/>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4" name="Shape 34"/>
        <p:cNvGrpSpPr/>
        <p:nvPr/>
      </p:nvGrpSpPr>
      <p:grpSpPr>
        <a:xfrm>
          <a:off x="0" y="0"/>
          <a:ext cx="0" cy="0"/>
          <a:chOff x="0" y="0"/>
          <a:chExt cx="0" cy="0"/>
        </a:xfrm>
      </p:grpSpPr>
      <p:sp>
        <p:nvSpPr>
          <p:cNvPr id="35" name="Google Shape;35;p99"/>
          <p:cNvSpPr txBox="1"/>
          <p:nvPr>
            <p:ph type="title"/>
          </p:nvPr>
        </p:nvSpPr>
        <p:spPr>
          <a:xfrm>
            <a:off x="782638" y="4406900"/>
            <a:ext cx="84201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9"/>
          <p:cNvSpPr txBox="1"/>
          <p:nvPr>
            <p:ph idx="1" type="body"/>
          </p:nvPr>
        </p:nvSpPr>
        <p:spPr>
          <a:xfrm>
            <a:off x="782638" y="2906713"/>
            <a:ext cx="84201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960"/>
              <a:buNone/>
              <a:defRPr sz="1600"/>
            </a:lvl3pPr>
            <a:lvl4pPr indent="-228600" lvl="3" marL="1828800" algn="l">
              <a:spcBef>
                <a:spcPts val="280"/>
              </a:spcBef>
              <a:spcAft>
                <a:spcPts val="0"/>
              </a:spcAft>
              <a:buSzPts val="840"/>
              <a:buNone/>
              <a:defRPr sz="1400"/>
            </a:lvl4pPr>
            <a:lvl5pPr indent="-228600" lvl="4" marL="2286000" algn="l">
              <a:spcBef>
                <a:spcPts val="280"/>
              </a:spcBef>
              <a:spcAft>
                <a:spcPts val="0"/>
              </a:spcAft>
              <a:buSzPts val="1400"/>
              <a:buFont typeface="MS Gothic"/>
              <a:buNone/>
              <a:defRPr sz="1400"/>
            </a:lvl5pPr>
            <a:lvl6pPr indent="-228600" lvl="5" marL="2743200" algn="l">
              <a:spcBef>
                <a:spcPts val="280"/>
              </a:spcBef>
              <a:spcAft>
                <a:spcPts val="0"/>
              </a:spcAft>
              <a:buSzPts val="1400"/>
              <a:buFont typeface="MS Gothic"/>
              <a:buNone/>
              <a:defRPr sz="1400"/>
            </a:lvl6pPr>
            <a:lvl7pPr indent="-228600" lvl="6" marL="3200400" algn="l">
              <a:spcBef>
                <a:spcPts val="280"/>
              </a:spcBef>
              <a:spcAft>
                <a:spcPts val="0"/>
              </a:spcAft>
              <a:buSzPts val="1400"/>
              <a:buFont typeface="MS Gothic"/>
              <a:buNone/>
              <a:defRPr sz="1400"/>
            </a:lvl7pPr>
            <a:lvl8pPr indent="-228600" lvl="7" marL="3657600" algn="l">
              <a:spcBef>
                <a:spcPts val="280"/>
              </a:spcBef>
              <a:spcAft>
                <a:spcPts val="0"/>
              </a:spcAft>
              <a:buSzPts val="1400"/>
              <a:buFont typeface="MS Gothic"/>
              <a:buNone/>
              <a:defRPr sz="1400"/>
            </a:lvl8pPr>
            <a:lvl9pPr indent="-228600" lvl="8" marL="4114800" algn="l">
              <a:spcBef>
                <a:spcPts val="280"/>
              </a:spcBef>
              <a:spcAft>
                <a:spcPts val="0"/>
              </a:spcAft>
              <a:buSzPts val="1400"/>
              <a:buFont typeface="MS Gothic"/>
              <a:buNone/>
              <a:defRPr sz="1400"/>
            </a:lvl9pPr>
          </a:lstStyle>
          <a:p/>
        </p:txBody>
      </p:sp>
      <p:sp>
        <p:nvSpPr>
          <p:cNvPr id="37" name="Google Shape;37;p9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38" name="Google Shape;38;p99"/>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9" name="Shape 39"/>
        <p:cNvGrpSpPr/>
        <p:nvPr/>
      </p:nvGrpSpPr>
      <p:grpSpPr>
        <a:xfrm>
          <a:off x="0" y="0"/>
          <a:ext cx="0" cy="0"/>
          <a:chOff x="0" y="0"/>
          <a:chExt cx="0" cy="0"/>
        </a:xfrm>
      </p:grpSpPr>
      <p:sp>
        <p:nvSpPr>
          <p:cNvPr id="40" name="Google Shape;40;p100"/>
          <p:cNvSpPr txBox="1"/>
          <p:nvPr>
            <p:ph type="title"/>
          </p:nvPr>
        </p:nvSpPr>
        <p:spPr>
          <a:xfrm>
            <a:off x="215900" y="304800"/>
            <a:ext cx="7413625" cy="5397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0"/>
          <p:cNvSpPr txBox="1"/>
          <p:nvPr>
            <p:ph idx="1" type="body"/>
          </p:nvPr>
        </p:nvSpPr>
        <p:spPr>
          <a:xfrm>
            <a:off x="215900" y="1025525"/>
            <a:ext cx="4659313" cy="5399088"/>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04800" lvl="2" marL="1371600" algn="l">
              <a:spcBef>
                <a:spcPts val="400"/>
              </a:spcBef>
              <a:spcAft>
                <a:spcPts val="0"/>
              </a:spcAft>
              <a:buSzPts val="1200"/>
              <a:buChar char="●"/>
              <a:defRPr sz="2000"/>
            </a:lvl3pPr>
            <a:lvl4pPr indent="-297180" lvl="3" marL="1828800" algn="l">
              <a:spcBef>
                <a:spcPts val="360"/>
              </a:spcBef>
              <a:spcAft>
                <a:spcPts val="0"/>
              </a:spcAft>
              <a:buSzPts val="1080"/>
              <a:buChar char="●"/>
              <a:defRPr sz="1800"/>
            </a:lvl4pPr>
            <a:lvl5pPr indent="-342900" lvl="4" marL="2286000" algn="l">
              <a:spcBef>
                <a:spcPts val="360"/>
              </a:spcBef>
              <a:spcAft>
                <a:spcPts val="0"/>
              </a:spcAft>
              <a:buSzPts val="1800"/>
              <a:buFont typeface="MS Gothic"/>
              <a:buChar char="»"/>
              <a:defRPr sz="1800"/>
            </a:lvl5pPr>
            <a:lvl6pPr indent="-342900" lvl="5" marL="2743200" algn="l">
              <a:spcBef>
                <a:spcPts val="360"/>
              </a:spcBef>
              <a:spcAft>
                <a:spcPts val="0"/>
              </a:spcAft>
              <a:buSzPts val="1800"/>
              <a:buFont typeface="MS Gothic"/>
              <a:buChar char="»"/>
              <a:defRPr sz="1800"/>
            </a:lvl6pPr>
            <a:lvl7pPr indent="-342900" lvl="6" marL="3200400" algn="l">
              <a:spcBef>
                <a:spcPts val="360"/>
              </a:spcBef>
              <a:spcAft>
                <a:spcPts val="0"/>
              </a:spcAft>
              <a:buSzPts val="1800"/>
              <a:buFont typeface="MS Gothic"/>
              <a:buChar char="»"/>
              <a:defRPr sz="1800"/>
            </a:lvl7pPr>
            <a:lvl8pPr indent="-342900" lvl="7" marL="3657600" algn="l">
              <a:spcBef>
                <a:spcPts val="360"/>
              </a:spcBef>
              <a:spcAft>
                <a:spcPts val="0"/>
              </a:spcAft>
              <a:buSzPts val="1800"/>
              <a:buFont typeface="MS Gothic"/>
              <a:buChar char="»"/>
              <a:defRPr sz="1800"/>
            </a:lvl8pPr>
            <a:lvl9pPr indent="-342900" lvl="8" marL="4114800" algn="l">
              <a:spcBef>
                <a:spcPts val="360"/>
              </a:spcBef>
              <a:spcAft>
                <a:spcPts val="0"/>
              </a:spcAft>
              <a:buSzPts val="1800"/>
              <a:buFont typeface="MS Gothic"/>
              <a:buChar char="»"/>
              <a:defRPr sz="1800"/>
            </a:lvl9pPr>
          </a:lstStyle>
          <a:p/>
        </p:txBody>
      </p:sp>
      <p:sp>
        <p:nvSpPr>
          <p:cNvPr id="42" name="Google Shape;42;p100"/>
          <p:cNvSpPr txBox="1"/>
          <p:nvPr>
            <p:ph idx="2" type="body"/>
          </p:nvPr>
        </p:nvSpPr>
        <p:spPr>
          <a:xfrm>
            <a:off x="5027613" y="1025525"/>
            <a:ext cx="4660900" cy="5399088"/>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04800" lvl="2" marL="1371600" algn="l">
              <a:spcBef>
                <a:spcPts val="400"/>
              </a:spcBef>
              <a:spcAft>
                <a:spcPts val="0"/>
              </a:spcAft>
              <a:buSzPts val="1200"/>
              <a:buChar char="●"/>
              <a:defRPr sz="2000"/>
            </a:lvl3pPr>
            <a:lvl4pPr indent="-297180" lvl="3" marL="1828800" algn="l">
              <a:spcBef>
                <a:spcPts val="360"/>
              </a:spcBef>
              <a:spcAft>
                <a:spcPts val="0"/>
              </a:spcAft>
              <a:buSzPts val="1080"/>
              <a:buChar char="●"/>
              <a:defRPr sz="1800"/>
            </a:lvl4pPr>
            <a:lvl5pPr indent="-342900" lvl="4" marL="2286000" algn="l">
              <a:spcBef>
                <a:spcPts val="360"/>
              </a:spcBef>
              <a:spcAft>
                <a:spcPts val="0"/>
              </a:spcAft>
              <a:buSzPts val="1800"/>
              <a:buFont typeface="MS Gothic"/>
              <a:buChar char="»"/>
              <a:defRPr sz="1800"/>
            </a:lvl5pPr>
            <a:lvl6pPr indent="-342900" lvl="5" marL="2743200" algn="l">
              <a:spcBef>
                <a:spcPts val="360"/>
              </a:spcBef>
              <a:spcAft>
                <a:spcPts val="0"/>
              </a:spcAft>
              <a:buSzPts val="1800"/>
              <a:buFont typeface="MS Gothic"/>
              <a:buChar char="»"/>
              <a:defRPr sz="1800"/>
            </a:lvl6pPr>
            <a:lvl7pPr indent="-342900" lvl="6" marL="3200400" algn="l">
              <a:spcBef>
                <a:spcPts val="360"/>
              </a:spcBef>
              <a:spcAft>
                <a:spcPts val="0"/>
              </a:spcAft>
              <a:buSzPts val="1800"/>
              <a:buFont typeface="MS Gothic"/>
              <a:buChar char="»"/>
              <a:defRPr sz="1800"/>
            </a:lvl7pPr>
            <a:lvl8pPr indent="-342900" lvl="7" marL="3657600" algn="l">
              <a:spcBef>
                <a:spcPts val="360"/>
              </a:spcBef>
              <a:spcAft>
                <a:spcPts val="0"/>
              </a:spcAft>
              <a:buSzPts val="1800"/>
              <a:buFont typeface="MS Gothic"/>
              <a:buChar char="»"/>
              <a:defRPr sz="1800"/>
            </a:lvl8pPr>
            <a:lvl9pPr indent="-342900" lvl="8" marL="4114800" algn="l">
              <a:spcBef>
                <a:spcPts val="360"/>
              </a:spcBef>
              <a:spcAft>
                <a:spcPts val="0"/>
              </a:spcAft>
              <a:buSzPts val="1800"/>
              <a:buFont typeface="MS Gothic"/>
              <a:buChar char="»"/>
              <a:defRPr sz="1800"/>
            </a:lvl9pPr>
          </a:lstStyle>
          <a:p/>
        </p:txBody>
      </p:sp>
      <p:sp>
        <p:nvSpPr>
          <p:cNvPr id="43" name="Google Shape;43;p10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100"/>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5" name="Shape 45"/>
        <p:cNvGrpSpPr/>
        <p:nvPr/>
      </p:nvGrpSpPr>
      <p:grpSpPr>
        <a:xfrm>
          <a:off x="0" y="0"/>
          <a:ext cx="0" cy="0"/>
          <a:chOff x="0" y="0"/>
          <a:chExt cx="0" cy="0"/>
        </a:xfrm>
      </p:grpSpPr>
      <p:sp>
        <p:nvSpPr>
          <p:cNvPr id="46" name="Google Shape;46;p101"/>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1"/>
          <p:cNvSpPr txBox="1"/>
          <p:nvPr>
            <p:ph idx="1" type="body"/>
          </p:nvPr>
        </p:nvSpPr>
        <p:spPr>
          <a:xfrm>
            <a:off x="495300" y="1535113"/>
            <a:ext cx="437673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960"/>
              <a:buNone/>
              <a:defRPr b="1" sz="1600"/>
            </a:lvl4pPr>
            <a:lvl5pPr indent="-228600" lvl="4" marL="2286000" algn="l">
              <a:spcBef>
                <a:spcPts val="320"/>
              </a:spcBef>
              <a:spcAft>
                <a:spcPts val="0"/>
              </a:spcAft>
              <a:buSzPts val="1600"/>
              <a:buFont typeface="MS Gothic"/>
              <a:buNone/>
              <a:defRPr b="1" sz="1600"/>
            </a:lvl5pPr>
            <a:lvl6pPr indent="-228600" lvl="5" marL="2743200" algn="l">
              <a:spcBef>
                <a:spcPts val="320"/>
              </a:spcBef>
              <a:spcAft>
                <a:spcPts val="0"/>
              </a:spcAft>
              <a:buSzPts val="1600"/>
              <a:buFont typeface="MS Gothic"/>
              <a:buNone/>
              <a:defRPr b="1" sz="1600"/>
            </a:lvl6pPr>
            <a:lvl7pPr indent="-228600" lvl="6" marL="3200400" algn="l">
              <a:spcBef>
                <a:spcPts val="320"/>
              </a:spcBef>
              <a:spcAft>
                <a:spcPts val="0"/>
              </a:spcAft>
              <a:buSzPts val="1600"/>
              <a:buFont typeface="MS Gothic"/>
              <a:buNone/>
              <a:defRPr b="1" sz="1600"/>
            </a:lvl7pPr>
            <a:lvl8pPr indent="-228600" lvl="7" marL="3657600" algn="l">
              <a:spcBef>
                <a:spcPts val="320"/>
              </a:spcBef>
              <a:spcAft>
                <a:spcPts val="0"/>
              </a:spcAft>
              <a:buSzPts val="1600"/>
              <a:buFont typeface="MS Gothic"/>
              <a:buNone/>
              <a:defRPr b="1" sz="1600"/>
            </a:lvl8pPr>
            <a:lvl9pPr indent="-228600" lvl="8" marL="4114800" algn="l">
              <a:spcBef>
                <a:spcPts val="320"/>
              </a:spcBef>
              <a:spcAft>
                <a:spcPts val="0"/>
              </a:spcAft>
              <a:buSzPts val="1600"/>
              <a:buFont typeface="MS Gothic"/>
              <a:buNone/>
              <a:defRPr b="1" sz="1600"/>
            </a:lvl9pPr>
          </a:lstStyle>
          <a:p/>
        </p:txBody>
      </p:sp>
      <p:sp>
        <p:nvSpPr>
          <p:cNvPr id="48" name="Google Shape;48;p101"/>
          <p:cNvSpPr txBox="1"/>
          <p:nvPr>
            <p:ph idx="2" type="body"/>
          </p:nvPr>
        </p:nvSpPr>
        <p:spPr>
          <a:xfrm>
            <a:off x="495300" y="2174875"/>
            <a:ext cx="437673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297180" lvl="2" marL="1371600" algn="l">
              <a:spcBef>
                <a:spcPts val="360"/>
              </a:spcBef>
              <a:spcAft>
                <a:spcPts val="0"/>
              </a:spcAft>
              <a:buSzPts val="1080"/>
              <a:buChar char="●"/>
              <a:defRPr sz="1800"/>
            </a:lvl3pPr>
            <a:lvl4pPr indent="-289560" lvl="3" marL="1828800" algn="l">
              <a:spcBef>
                <a:spcPts val="320"/>
              </a:spcBef>
              <a:spcAft>
                <a:spcPts val="0"/>
              </a:spcAft>
              <a:buSzPts val="960"/>
              <a:buChar char="●"/>
              <a:defRPr sz="1600"/>
            </a:lvl4pPr>
            <a:lvl5pPr indent="-330200" lvl="4" marL="2286000" algn="l">
              <a:spcBef>
                <a:spcPts val="320"/>
              </a:spcBef>
              <a:spcAft>
                <a:spcPts val="0"/>
              </a:spcAft>
              <a:buSzPts val="1600"/>
              <a:buFont typeface="MS Gothic"/>
              <a:buChar char="»"/>
              <a:defRPr sz="1600"/>
            </a:lvl5pPr>
            <a:lvl6pPr indent="-330200" lvl="5" marL="2743200" algn="l">
              <a:spcBef>
                <a:spcPts val="320"/>
              </a:spcBef>
              <a:spcAft>
                <a:spcPts val="0"/>
              </a:spcAft>
              <a:buSzPts val="1600"/>
              <a:buFont typeface="MS Gothic"/>
              <a:buChar char="»"/>
              <a:defRPr sz="1600"/>
            </a:lvl6pPr>
            <a:lvl7pPr indent="-330200" lvl="6" marL="3200400" algn="l">
              <a:spcBef>
                <a:spcPts val="320"/>
              </a:spcBef>
              <a:spcAft>
                <a:spcPts val="0"/>
              </a:spcAft>
              <a:buSzPts val="1600"/>
              <a:buFont typeface="MS Gothic"/>
              <a:buChar char="»"/>
              <a:defRPr sz="1600"/>
            </a:lvl7pPr>
            <a:lvl8pPr indent="-330200" lvl="7" marL="3657600" algn="l">
              <a:spcBef>
                <a:spcPts val="320"/>
              </a:spcBef>
              <a:spcAft>
                <a:spcPts val="0"/>
              </a:spcAft>
              <a:buSzPts val="1600"/>
              <a:buFont typeface="MS Gothic"/>
              <a:buChar char="»"/>
              <a:defRPr sz="1600"/>
            </a:lvl8pPr>
            <a:lvl9pPr indent="-330200" lvl="8" marL="4114800" algn="l">
              <a:spcBef>
                <a:spcPts val="320"/>
              </a:spcBef>
              <a:spcAft>
                <a:spcPts val="0"/>
              </a:spcAft>
              <a:buSzPts val="1600"/>
              <a:buFont typeface="MS Gothic"/>
              <a:buChar char="»"/>
              <a:defRPr sz="1600"/>
            </a:lvl9pPr>
          </a:lstStyle>
          <a:p/>
        </p:txBody>
      </p:sp>
      <p:sp>
        <p:nvSpPr>
          <p:cNvPr id="49" name="Google Shape;49;p101"/>
          <p:cNvSpPr txBox="1"/>
          <p:nvPr>
            <p:ph idx="3" type="body"/>
          </p:nvPr>
        </p:nvSpPr>
        <p:spPr>
          <a:xfrm>
            <a:off x="5032375" y="1535113"/>
            <a:ext cx="437832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080"/>
              <a:buNone/>
              <a:defRPr b="1" sz="1800"/>
            </a:lvl3pPr>
            <a:lvl4pPr indent="-228600" lvl="3" marL="1828800" algn="l">
              <a:spcBef>
                <a:spcPts val="320"/>
              </a:spcBef>
              <a:spcAft>
                <a:spcPts val="0"/>
              </a:spcAft>
              <a:buSzPts val="960"/>
              <a:buNone/>
              <a:defRPr b="1" sz="1600"/>
            </a:lvl4pPr>
            <a:lvl5pPr indent="-228600" lvl="4" marL="2286000" algn="l">
              <a:spcBef>
                <a:spcPts val="320"/>
              </a:spcBef>
              <a:spcAft>
                <a:spcPts val="0"/>
              </a:spcAft>
              <a:buSzPts val="1600"/>
              <a:buFont typeface="MS Gothic"/>
              <a:buNone/>
              <a:defRPr b="1" sz="1600"/>
            </a:lvl5pPr>
            <a:lvl6pPr indent="-228600" lvl="5" marL="2743200" algn="l">
              <a:spcBef>
                <a:spcPts val="320"/>
              </a:spcBef>
              <a:spcAft>
                <a:spcPts val="0"/>
              </a:spcAft>
              <a:buSzPts val="1600"/>
              <a:buFont typeface="MS Gothic"/>
              <a:buNone/>
              <a:defRPr b="1" sz="1600"/>
            </a:lvl6pPr>
            <a:lvl7pPr indent="-228600" lvl="6" marL="3200400" algn="l">
              <a:spcBef>
                <a:spcPts val="320"/>
              </a:spcBef>
              <a:spcAft>
                <a:spcPts val="0"/>
              </a:spcAft>
              <a:buSzPts val="1600"/>
              <a:buFont typeface="MS Gothic"/>
              <a:buNone/>
              <a:defRPr b="1" sz="1600"/>
            </a:lvl7pPr>
            <a:lvl8pPr indent="-228600" lvl="7" marL="3657600" algn="l">
              <a:spcBef>
                <a:spcPts val="320"/>
              </a:spcBef>
              <a:spcAft>
                <a:spcPts val="0"/>
              </a:spcAft>
              <a:buSzPts val="1600"/>
              <a:buFont typeface="MS Gothic"/>
              <a:buNone/>
              <a:defRPr b="1" sz="1600"/>
            </a:lvl8pPr>
            <a:lvl9pPr indent="-228600" lvl="8" marL="4114800" algn="l">
              <a:spcBef>
                <a:spcPts val="320"/>
              </a:spcBef>
              <a:spcAft>
                <a:spcPts val="0"/>
              </a:spcAft>
              <a:buSzPts val="1600"/>
              <a:buFont typeface="MS Gothic"/>
              <a:buNone/>
              <a:defRPr b="1" sz="1600"/>
            </a:lvl9pPr>
          </a:lstStyle>
          <a:p/>
        </p:txBody>
      </p:sp>
      <p:sp>
        <p:nvSpPr>
          <p:cNvPr id="50" name="Google Shape;50;p101"/>
          <p:cNvSpPr txBox="1"/>
          <p:nvPr>
            <p:ph idx="4" type="body"/>
          </p:nvPr>
        </p:nvSpPr>
        <p:spPr>
          <a:xfrm>
            <a:off x="5032375" y="2174875"/>
            <a:ext cx="437832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297180" lvl="2" marL="1371600" algn="l">
              <a:spcBef>
                <a:spcPts val="360"/>
              </a:spcBef>
              <a:spcAft>
                <a:spcPts val="0"/>
              </a:spcAft>
              <a:buSzPts val="1080"/>
              <a:buChar char="●"/>
              <a:defRPr sz="1800"/>
            </a:lvl3pPr>
            <a:lvl4pPr indent="-289560" lvl="3" marL="1828800" algn="l">
              <a:spcBef>
                <a:spcPts val="320"/>
              </a:spcBef>
              <a:spcAft>
                <a:spcPts val="0"/>
              </a:spcAft>
              <a:buSzPts val="960"/>
              <a:buChar char="●"/>
              <a:defRPr sz="1600"/>
            </a:lvl4pPr>
            <a:lvl5pPr indent="-330200" lvl="4" marL="2286000" algn="l">
              <a:spcBef>
                <a:spcPts val="320"/>
              </a:spcBef>
              <a:spcAft>
                <a:spcPts val="0"/>
              </a:spcAft>
              <a:buSzPts val="1600"/>
              <a:buFont typeface="MS Gothic"/>
              <a:buChar char="»"/>
              <a:defRPr sz="1600"/>
            </a:lvl5pPr>
            <a:lvl6pPr indent="-330200" lvl="5" marL="2743200" algn="l">
              <a:spcBef>
                <a:spcPts val="320"/>
              </a:spcBef>
              <a:spcAft>
                <a:spcPts val="0"/>
              </a:spcAft>
              <a:buSzPts val="1600"/>
              <a:buFont typeface="MS Gothic"/>
              <a:buChar char="»"/>
              <a:defRPr sz="1600"/>
            </a:lvl6pPr>
            <a:lvl7pPr indent="-330200" lvl="6" marL="3200400" algn="l">
              <a:spcBef>
                <a:spcPts val="320"/>
              </a:spcBef>
              <a:spcAft>
                <a:spcPts val="0"/>
              </a:spcAft>
              <a:buSzPts val="1600"/>
              <a:buFont typeface="MS Gothic"/>
              <a:buChar char="»"/>
              <a:defRPr sz="1600"/>
            </a:lvl7pPr>
            <a:lvl8pPr indent="-330200" lvl="7" marL="3657600" algn="l">
              <a:spcBef>
                <a:spcPts val="320"/>
              </a:spcBef>
              <a:spcAft>
                <a:spcPts val="0"/>
              </a:spcAft>
              <a:buSzPts val="1600"/>
              <a:buFont typeface="MS Gothic"/>
              <a:buChar char="»"/>
              <a:defRPr sz="1600"/>
            </a:lvl8pPr>
            <a:lvl9pPr indent="-330200" lvl="8" marL="4114800" algn="l">
              <a:spcBef>
                <a:spcPts val="320"/>
              </a:spcBef>
              <a:spcAft>
                <a:spcPts val="0"/>
              </a:spcAft>
              <a:buSzPts val="1600"/>
              <a:buFont typeface="MS Gothic"/>
              <a:buChar char="»"/>
              <a:defRPr sz="1600"/>
            </a:lvl9pPr>
          </a:lstStyle>
          <a:p/>
        </p:txBody>
      </p:sp>
      <p:sp>
        <p:nvSpPr>
          <p:cNvPr id="51" name="Google Shape;51;p10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52" name="Google Shape;52;p101"/>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3" name="Shape 53"/>
        <p:cNvGrpSpPr/>
        <p:nvPr/>
      </p:nvGrpSpPr>
      <p:grpSpPr>
        <a:xfrm>
          <a:off x="0" y="0"/>
          <a:ext cx="0" cy="0"/>
          <a:chOff x="0" y="0"/>
          <a:chExt cx="0" cy="0"/>
        </a:xfrm>
      </p:grpSpPr>
      <p:sp>
        <p:nvSpPr>
          <p:cNvPr id="54" name="Google Shape;54;p10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55" name="Google Shape;55;p102"/>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6" name="Shape 56"/>
        <p:cNvGrpSpPr/>
        <p:nvPr/>
      </p:nvGrpSpPr>
      <p:grpSpPr>
        <a:xfrm>
          <a:off x="0" y="0"/>
          <a:ext cx="0" cy="0"/>
          <a:chOff x="0" y="0"/>
          <a:chExt cx="0" cy="0"/>
        </a:xfrm>
      </p:grpSpPr>
      <p:sp>
        <p:nvSpPr>
          <p:cNvPr id="57" name="Google Shape;57;p103"/>
          <p:cNvSpPr txBox="1"/>
          <p:nvPr>
            <p:ph type="title"/>
          </p:nvPr>
        </p:nvSpPr>
        <p:spPr>
          <a:xfrm>
            <a:off x="495300" y="273050"/>
            <a:ext cx="3259138"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03"/>
          <p:cNvSpPr txBox="1"/>
          <p:nvPr>
            <p:ph idx="1" type="body"/>
          </p:nvPr>
        </p:nvSpPr>
        <p:spPr>
          <a:xfrm>
            <a:off x="3873500" y="273050"/>
            <a:ext cx="553720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20039" lvl="2" marL="1371600" algn="l">
              <a:spcBef>
                <a:spcPts val="480"/>
              </a:spcBef>
              <a:spcAft>
                <a:spcPts val="0"/>
              </a:spcAft>
              <a:buSzPts val="1440"/>
              <a:buChar char="●"/>
              <a:defRPr sz="2400"/>
            </a:lvl3pPr>
            <a:lvl4pPr indent="-304800" lvl="3" marL="1828800" algn="l">
              <a:spcBef>
                <a:spcPts val="400"/>
              </a:spcBef>
              <a:spcAft>
                <a:spcPts val="0"/>
              </a:spcAft>
              <a:buSzPts val="1200"/>
              <a:buChar char="●"/>
              <a:defRPr sz="2000"/>
            </a:lvl4pPr>
            <a:lvl5pPr indent="-355600" lvl="4" marL="2286000" algn="l">
              <a:spcBef>
                <a:spcPts val="400"/>
              </a:spcBef>
              <a:spcAft>
                <a:spcPts val="0"/>
              </a:spcAft>
              <a:buSzPts val="2000"/>
              <a:buFont typeface="MS Gothic"/>
              <a:buChar char="»"/>
              <a:defRPr sz="2000"/>
            </a:lvl5pPr>
            <a:lvl6pPr indent="-355600" lvl="5" marL="2743200" algn="l">
              <a:spcBef>
                <a:spcPts val="400"/>
              </a:spcBef>
              <a:spcAft>
                <a:spcPts val="0"/>
              </a:spcAft>
              <a:buSzPts val="2000"/>
              <a:buFont typeface="MS Gothic"/>
              <a:buChar char="»"/>
              <a:defRPr sz="2000"/>
            </a:lvl6pPr>
            <a:lvl7pPr indent="-355600" lvl="6" marL="3200400" algn="l">
              <a:spcBef>
                <a:spcPts val="400"/>
              </a:spcBef>
              <a:spcAft>
                <a:spcPts val="0"/>
              </a:spcAft>
              <a:buSzPts val="2000"/>
              <a:buFont typeface="MS Gothic"/>
              <a:buChar char="»"/>
              <a:defRPr sz="2000"/>
            </a:lvl7pPr>
            <a:lvl8pPr indent="-355600" lvl="7" marL="3657600" algn="l">
              <a:spcBef>
                <a:spcPts val="400"/>
              </a:spcBef>
              <a:spcAft>
                <a:spcPts val="0"/>
              </a:spcAft>
              <a:buSzPts val="2000"/>
              <a:buFont typeface="MS Gothic"/>
              <a:buChar char="»"/>
              <a:defRPr sz="2000"/>
            </a:lvl8pPr>
            <a:lvl9pPr indent="-355600" lvl="8" marL="4114800" algn="l">
              <a:spcBef>
                <a:spcPts val="400"/>
              </a:spcBef>
              <a:spcAft>
                <a:spcPts val="0"/>
              </a:spcAft>
              <a:buSzPts val="2000"/>
              <a:buFont typeface="MS Gothic"/>
              <a:buChar char="»"/>
              <a:defRPr sz="2000"/>
            </a:lvl9pPr>
          </a:lstStyle>
          <a:p/>
        </p:txBody>
      </p:sp>
      <p:sp>
        <p:nvSpPr>
          <p:cNvPr id="59" name="Google Shape;59;p103"/>
          <p:cNvSpPr txBox="1"/>
          <p:nvPr>
            <p:ph idx="2" type="body"/>
          </p:nvPr>
        </p:nvSpPr>
        <p:spPr>
          <a:xfrm>
            <a:off x="495300" y="1435100"/>
            <a:ext cx="3259138"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540"/>
              <a:buNone/>
              <a:defRPr sz="900"/>
            </a:lvl4pPr>
            <a:lvl5pPr indent="-228600" lvl="4" marL="2286000" algn="l">
              <a:spcBef>
                <a:spcPts val="180"/>
              </a:spcBef>
              <a:spcAft>
                <a:spcPts val="0"/>
              </a:spcAft>
              <a:buSzPts val="900"/>
              <a:buFont typeface="MS Gothic"/>
              <a:buNone/>
              <a:defRPr sz="900"/>
            </a:lvl5pPr>
            <a:lvl6pPr indent="-228600" lvl="5" marL="2743200" algn="l">
              <a:spcBef>
                <a:spcPts val="180"/>
              </a:spcBef>
              <a:spcAft>
                <a:spcPts val="0"/>
              </a:spcAft>
              <a:buSzPts val="900"/>
              <a:buFont typeface="MS Gothic"/>
              <a:buNone/>
              <a:defRPr sz="900"/>
            </a:lvl6pPr>
            <a:lvl7pPr indent="-228600" lvl="6" marL="3200400" algn="l">
              <a:spcBef>
                <a:spcPts val="180"/>
              </a:spcBef>
              <a:spcAft>
                <a:spcPts val="0"/>
              </a:spcAft>
              <a:buSzPts val="900"/>
              <a:buFont typeface="MS Gothic"/>
              <a:buNone/>
              <a:defRPr sz="900"/>
            </a:lvl7pPr>
            <a:lvl8pPr indent="-228600" lvl="7" marL="3657600" algn="l">
              <a:spcBef>
                <a:spcPts val="180"/>
              </a:spcBef>
              <a:spcAft>
                <a:spcPts val="0"/>
              </a:spcAft>
              <a:buSzPts val="900"/>
              <a:buFont typeface="MS Gothic"/>
              <a:buNone/>
              <a:defRPr sz="900"/>
            </a:lvl8pPr>
            <a:lvl9pPr indent="-228600" lvl="8" marL="4114800" algn="l">
              <a:spcBef>
                <a:spcPts val="180"/>
              </a:spcBef>
              <a:spcAft>
                <a:spcPts val="0"/>
              </a:spcAft>
              <a:buSzPts val="900"/>
              <a:buFont typeface="MS Gothic"/>
              <a:buNone/>
              <a:defRPr sz="900"/>
            </a:lvl9pPr>
          </a:lstStyle>
          <a:p/>
        </p:txBody>
      </p:sp>
      <p:sp>
        <p:nvSpPr>
          <p:cNvPr id="60" name="Google Shape;60;p103"/>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61" name="Google Shape;61;p103"/>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2" name="Shape 62"/>
        <p:cNvGrpSpPr/>
        <p:nvPr/>
      </p:nvGrpSpPr>
      <p:grpSpPr>
        <a:xfrm>
          <a:off x="0" y="0"/>
          <a:ext cx="0" cy="0"/>
          <a:chOff x="0" y="0"/>
          <a:chExt cx="0" cy="0"/>
        </a:xfrm>
      </p:grpSpPr>
      <p:sp>
        <p:nvSpPr>
          <p:cNvPr id="63" name="Google Shape;63;p104"/>
          <p:cNvSpPr txBox="1"/>
          <p:nvPr>
            <p:ph type="title"/>
          </p:nvPr>
        </p:nvSpPr>
        <p:spPr>
          <a:xfrm>
            <a:off x="1941513" y="4800600"/>
            <a:ext cx="59436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4"/>
          <p:cNvSpPr/>
          <p:nvPr>
            <p:ph idx="2" type="pic"/>
          </p:nvPr>
        </p:nvSpPr>
        <p:spPr>
          <a:xfrm>
            <a:off x="1941513" y="612775"/>
            <a:ext cx="5943600" cy="4114800"/>
          </a:xfrm>
          <a:prstGeom prst="rect">
            <a:avLst/>
          </a:prstGeom>
          <a:noFill/>
          <a:ln>
            <a:noFill/>
          </a:ln>
        </p:spPr>
      </p:sp>
      <p:sp>
        <p:nvSpPr>
          <p:cNvPr id="65" name="Google Shape;65;p104"/>
          <p:cNvSpPr txBox="1"/>
          <p:nvPr>
            <p:ph idx="1" type="body"/>
          </p:nvPr>
        </p:nvSpPr>
        <p:spPr>
          <a:xfrm>
            <a:off x="1941513" y="5367338"/>
            <a:ext cx="59436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540"/>
              <a:buNone/>
              <a:defRPr sz="900"/>
            </a:lvl4pPr>
            <a:lvl5pPr indent="-228600" lvl="4" marL="2286000" algn="l">
              <a:spcBef>
                <a:spcPts val="180"/>
              </a:spcBef>
              <a:spcAft>
                <a:spcPts val="0"/>
              </a:spcAft>
              <a:buSzPts val="900"/>
              <a:buFont typeface="MS Gothic"/>
              <a:buNone/>
              <a:defRPr sz="900"/>
            </a:lvl5pPr>
            <a:lvl6pPr indent="-228600" lvl="5" marL="2743200" algn="l">
              <a:spcBef>
                <a:spcPts val="180"/>
              </a:spcBef>
              <a:spcAft>
                <a:spcPts val="0"/>
              </a:spcAft>
              <a:buSzPts val="900"/>
              <a:buFont typeface="MS Gothic"/>
              <a:buNone/>
              <a:defRPr sz="900"/>
            </a:lvl6pPr>
            <a:lvl7pPr indent="-228600" lvl="6" marL="3200400" algn="l">
              <a:spcBef>
                <a:spcPts val="180"/>
              </a:spcBef>
              <a:spcAft>
                <a:spcPts val="0"/>
              </a:spcAft>
              <a:buSzPts val="900"/>
              <a:buFont typeface="MS Gothic"/>
              <a:buNone/>
              <a:defRPr sz="900"/>
            </a:lvl7pPr>
            <a:lvl8pPr indent="-228600" lvl="7" marL="3657600" algn="l">
              <a:spcBef>
                <a:spcPts val="180"/>
              </a:spcBef>
              <a:spcAft>
                <a:spcPts val="0"/>
              </a:spcAft>
              <a:buSzPts val="900"/>
              <a:buFont typeface="MS Gothic"/>
              <a:buNone/>
              <a:defRPr sz="900"/>
            </a:lvl8pPr>
            <a:lvl9pPr indent="-228600" lvl="8" marL="4114800" algn="l">
              <a:spcBef>
                <a:spcPts val="180"/>
              </a:spcBef>
              <a:spcAft>
                <a:spcPts val="0"/>
              </a:spcAft>
              <a:buSzPts val="900"/>
              <a:buFont typeface="MS Gothic"/>
              <a:buNone/>
              <a:defRPr sz="900"/>
            </a:lvl9pPr>
          </a:lstStyle>
          <a:p/>
        </p:txBody>
      </p:sp>
      <p:sp>
        <p:nvSpPr>
          <p:cNvPr id="66" name="Google Shape;66;p10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algn="ctr">
              <a:spcBef>
                <a:spcPts val="0"/>
              </a:spcBef>
              <a:spcAft>
                <a:spcPts val="0"/>
              </a:spcAft>
              <a:buNone/>
              <a:defRPr sz="1000">
                <a:solidFill>
                  <a:schemeClr val="dk1"/>
                </a:solidFill>
                <a:latin typeface="MS Gothic"/>
                <a:ea typeface="MS Gothic"/>
                <a:cs typeface="MS Gothic"/>
                <a:sym typeface="MS Gothic"/>
              </a:defRPr>
            </a:lvl1pPr>
            <a:lvl2pPr indent="0" lvl="1" marL="0" marR="0" algn="ctr">
              <a:spcBef>
                <a:spcPts val="0"/>
              </a:spcBef>
              <a:spcAft>
                <a:spcPts val="0"/>
              </a:spcAft>
              <a:buNone/>
              <a:defRPr sz="1000">
                <a:solidFill>
                  <a:schemeClr val="dk1"/>
                </a:solidFill>
                <a:latin typeface="MS Gothic"/>
                <a:ea typeface="MS Gothic"/>
                <a:cs typeface="MS Gothic"/>
                <a:sym typeface="MS Gothic"/>
              </a:defRPr>
            </a:lvl2pPr>
            <a:lvl3pPr indent="0" lvl="2" marL="0" marR="0" algn="ctr">
              <a:spcBef>
                <a:spcPts val="0"/>
              </a:spcBef>
              <a:spcAft>
                <a:spcPts val="0"/>
              </a:spcAft>
              <a:buNone/>
              <a:defRPr sz="1000">
                <a:solidFill>
                  <a:schemeClr val="dk1"/>
                </a:solidFill>
                <a:latin typeface="MS Gothic"/>
                <a:ea typeface="MS Gothic"/>
                <a:cs typeface="MS Gothic"/>
                <a:sym typeface="MS Gothic"/>
              </a:defRPr>
            </a:lvl3pPr>
            <a:lvl4pPr indent="0" lvl="3" marL="0" marR="0" algn="ctr">
              <a:spcBef>
                <a:spcPts val="0"/>
              </a:spcBef>
              <a:spcAft>
                <a:spcPts val="0"/>
              </a:spcAft>
              <a:buNone/>
              <a:defRPr sz="1000">
                <a:solidFill>
                  <a:schemeClr val="dk1"/>
                </a:solidFill>
                <a:latin typeface="MS Gothic"/>
                <a:ea typeface="MS Gothic"/>
                <a:cs typeface="MS Gothic"/>
                <a:sym typeface="MS Gothic"/>
              </a:defRPr>
            </a:lvl4pPr>
            <a:lvl5pPr indent="0" lvl="4" marL="0" marR="0" algn="ctr">
              <a:spcBef>
                <a:spcPts val="0"/>
              </a:spcBef>
              <a:spcAft>
                <a:spcPts val="0"/>
              </a:spcAft>
              <a:buNone/>
              <a:defRPr sz="1000">
                <a:solidFill>
                  <a:schemeClr val="dk1"/>
                </a:solidFill>
                <a:latin typeface="MS Gothic"/>
                <a:ea typeface="MS Gothic"/>
                <a:cs typeface="MS Gothic"/>
                <a:sym typeface="MS Gothic"/>
              </a:defRPr>
            </a:lvl5pPr>
            <a:lvl6pPr indent="0" lvl="5" marL="0" marR="0" algn="ctr">
              <a:spcBef>
                <a:spcPts val="0"/>
              </a:spcBef>
              <a:spcAft>
                <a:spcPts val="0"/>
              </a:spcAft>
              <a:buNone/>
              <a:defRPr sz="1000">
                <a:solidFill>
                  <a:schemeClr val="dk1"/>
                </a:solidFill>
                <a:latin typeface="MS Gothic"/>
                <a:ea typeface="MS Gothic"/>
                <a:cs typeface="MS Gothic"/>
                <a:sym typeface="MS Gothic"/>
              </a:defRPr>
            </a:lvl6pPr>
            <a:lvl7pPr indent="0" lvl="6" marL="0" marR="0" algn="ctr">
              <a:spcBef>
                <a:spcPts val="0"/>
              </a:spcBef>
              <a:spcAft>
                <a:spcPts val="0"/>
              </a:spcAft>
              <a:buNone/>
              <a:defRPr sz="1000">
                <a:solidFill>
                  <a:schemeClr val="dk1"/>
                </a:solidFill>
                <a:latin typeface="MS Gothic"/>
                <a:ea typeface="MS Gothic"/>
                <a:cs typeface="MS Gothic"/>
                <a:sym typeface="MS Gothic"/>
              </a:defRPr>
            </a:lvl7pPr>
            <a:lvl8pPr indent="0" lvl="7" marL="0" marR="0" algn="ctr">
              <a:spcBef>
                <a:spcPts val="0"/>
              </a:spcBef>
              <a:spcAft>
                <a:spcPts val="0"/>
              </a:spcAft>
              <a:buNone/>
              <a:defRPr sz="1000">
                <a:solidFill>
                  <a:schemeClr val="dk1"/>
                </a:solidFill>
                <a:latin typeface="MS Gothic"/>
                <a:ea typeface="MS Gothic"/>
                <a:cs typeface="MS Gothic"/>
                <a:sym typeface="MS Gothic"/>
              </a:defRPr>
            </a:lvl8pPr>
            <a:lvl9pPr indent="0" lvl="8" marL="0" marR="0" algn="ctr">
              <a:spcBef>
                <a:spcPts val="0"/>
              </a:spcBef>
              <a:spcAft>
                <a:spcPts val="0"/>
              </a:spcAft>
              <a:buNone/>
              <a:defRPr sz="1000">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67" name="Google Shape;67;p104"/>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5"/>
          <p:cNvSpPr txBox="1"/>
          <p:nvPr>
            <p:ph type="title"/>
          </p:nvPr>
        </p:nvSpPr>
        <p:spPr>
          <a:xfrm>
            <a:off x="215900" y="304800"/>
            <a:ext cx="7413625" cy="5397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1pPr>
            <a:lvl2pPr lvl="1"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2pPr>
            <a:lvl3pPr lvl="2"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3pPr>
            <a:lvl4pPr lvl="3"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4pPr>
            <a:lvl5pPr lvl="4"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5pPr>
            <a:lvl6pPr lvl="5"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6pPr>
            <a:lvl7pPr lvl="6"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7pPr>
            <a:lvl8pPr lvl="7"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8pPr>
            <a:lvl9pPr lvl="8" marR="0" rtl="0" algn="l">
              <a:spcBef>
                <a:spcPts val="0"/>
              </a:spcBef>
              <a:spcAft>
                <a:spcPts val="0"/>
              </a:spcAft>
              <a:buSzPts val="1400"/>
              <a:buNone/>
              <a:defRPr b="1" i="0" sz="2800" u="none" cap="none" strike="noStrike">
                <a:solidFill>
                  <a:schemeClr val="dk2"/>
                </a:solidFill>
                <a:latin typeface="MS Gothic"/>
                <a:ea typeface="MS Gothic"/>
                <a:cs typeface="MS Gothic"/>
                <a:sym typeface="MS Gothic"/>
              </a:defRPr>
            </a:lvl9pPr>
          </a:lstStyle>
          <a:p/>
        </p:txBody>
      </p:sp>
      <p:sp>
        <p:nvSpPr>
          <p:cNvPr id="11" name="Google Shape;11;p95"/>
          <p:cNvSpPr txBox="1"/>
          <p:nvPr>
            <p:ph idx="1" type="body"/>
          </p:nvPr>
        </p:nvSpPr>
        <p:spPr>
          <a:xfrm>
            <a:off x="215900" y="1025525"/>
            <a:ext cx="9472613" cy="53990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E60000"/>
              </a:buClr>
              <a:buSzPts val="2400"/>
              <a:buFont typeface="Arial"/>
              <a:buChar char="■"/>
              <a:defRPr b="0" i="0" sz="2400" u="none" cap="none" strike="noStrike">
                <a:solidFill>
                  <a:schemeClr val="dk1"/>
                </a:solidFill>
                <a:latin typeface="MS Gothic"/>
                <a:ea typeface="MS Gothic"/>
                <a:cs typeface="MS Gothic"/>
                <a:sym typeface="MS Gothic"/>
              </a:defRPr>
            </a:lvl1pPr>
            <a:lvl2pPr indent="-355600" lvl="1" marL="914400" marR="0" rtl="0" algn="l">
              <a:spcBef>
                <a:spcPts val="400"/>
              </a:spcBef>
              <a:spcAft>
                <a:spcPts val="0"/>
              </a:spcAft>
              <a:buClr>
                <a:srgbClr val="E60000"/>
              </a:buClr>
              <a:buSzPts val="2000"/>
              <a:buFont typeface="Noto Sans Symbols"/>
              <a:buChar char="●"/>
              <a:defRPr b="0" i="0" sz="2000" u="none" cap="none" strike="noStrike">
                <a:solidFill>
                  <a:schemeClr val="dk1"/>
                </a:solidFill>
                <a:latin typeface="MS Gothic"/>
                <a:ea typeface="MS Gothic"/>
                <a:cs typeface="MS Gothic"/>
                <a:sym typeface="MS Gothic"/>
              </a:defRPr>
            </a:lvl2pPr>
            <a:lvl3pPr indent="-304800" lvl="2" marL="1371600" marR="0" rtl="0" algn="l">
              <a:spcBef>
                <a:spcPts val="400"/>
              </a:spcBef>
              <a:spcAft>
                <a:spcPts val="0"/>
              </a:spcAft>
              <a:buClr>
                <a:srgbClr val="E62626"/>
              </a:buClr>
              <a:buSzPts val="1200"/>
              <a:buFont typeface="Noto Sans Symbols"/>
              <a:buChar char="●"/>
              <a:defRPr b="0" i="0" sz="2000" u="none" cap="none" strike="noStrike">
                <a:solidFill>
                  <a:schemeClr val="dk1"/>
                </a:solidFill>
                <a:latin typeface="MS Gothic"/>
                <a:ea typeface="MS Gothic"/>
                <a:cs typeface="MS Gothic"/>
                <a:sym typeface="MS Gothic"/>
              </a:defRPr>
            </a:lvl3pPr>
            <a:lvl4pPr indent="-289560" lvl="3" marL="1828800" marR="0" rtl="0" algn="l">
              <a:spcBef>
                <a:spcPts val="320"/>
              </a:spcBef>
              <a:spcAft>
                <a:spcPts val="0"/>
              </a:spcAft>
              <a:buClr>
                <a:srgbClr val="E62626"/>
              </a:buClr>
              <a:buSzPts val="960"/>
              <a:buFont typeface="Noto Sans Symbols"/>
              <a:buChar char="●"/>
              <a:defRPr b="0" i="0" sz="1600" u="none" cap="none" strike="noStrike">
                <a:solidFill>
                  <a:schemeClr val="dk1"/>
                </a:solidFill>
                <a:latin typeface="MS Gothic"/>
                <a:ea typeface="MS Gothic"/>
                <a:cs typeface="MS Gothic"/>
                <a:sym typeface="MS Gothic"/>
              </a:defRPr>
            </a:lvl4pPr>
            <a:lvl5pPr indent="-304800" lvl="4" marL="2286000" marR="0" rtl="0" algn="l">
              <a:spcBef>
                <a:spcPts val="240"/>
              </a:spcBef>
              <a:spcAft>
                <a:spcPts val="0"/>
              </a:spcAft>
              <a:buClr>
                <a:srgbClr val="E66666"/>
              </a:buClr>
              <a:buSzPts val="1200"/>
              <a:buFont typeface="MS Gothic"/>
              <a:buChar char="»"/>
              <a:defRPr b="0" i="0" sz="1200" u="none" cap="none" strike="noStrike">
                <a:solidFill>
                  <a:schemeClr val="dk1"/>
                </a:solidFill>
                <a:latin typeface="MS Gothic"/>
                <a:ea typeface="MS Gothic"/>
                <a:cs typeface="MS Gothic"/>
                <a:sym typeface="MS Gothic"/>
              </a:defRPr>
            </a:lvl5pPr>
            <a:lvl6pPr indent="-304800" lvl="5" marL="2743200" marR="0" rtl="0" algn="l">
              <a:spcBef>
                <a:spcPts val="240"/>
              </a:spcBef>
              <a:spcAft>
                <a:spcPts val="0"/>
              </a:spcAft>
              <a:buClr>
                <a:srgbClr val="E66666"/>
              </a:buClr>
              <a:buSzPts val="1200"/>
              <a:buFont typeface="MS Gothic"/>
              <a:buChar char="»"/>
              <a:defRPr b="0" i="0" sz="1200" u="none" cap="none" strike="noStrike">
                <a:solidFill>
                  <a:schemeClr val="dk1"/>
                </a:solidFill>
                <a:latin typeface="MS Gothic"/>
                <a:ea typeface="MS Gothic"/>
                <a:cs typeface="MS Gothic"/>
                <a:sym typeface="MS Gothic"/>
              </a:defRPr>
            </a:lvl6pPr>
            <a:lvl7pPr indent="-304800" lvl="6" marL="3200400" marR="0" rtl="0" algn="l">
              <a:spcBef>
                <a:spcPts val="240"/>
              </a:spcBef>
              <a:spcAft>
                <a:spcPts val="0"/>
              </a:spcAft>
              <a:buClr>
                <a:srgbClr val="E66666"/>
              </a:buClr>
              <a:buSzPts val="1200"/>
              <a:buFont typeface="MS Gothic"/>
              <a:buChar char="»"/>
              <a:defRPr b="0" i="0" sz="1200" u="none" cap="none" strike="noStrike">
                <a:solidFill>
                  <a:schemeClr val="dk1"/>
                </a:solidFill>
                <a:latin typeface="MS Gothic"/>
                <a:ea typeface="MS Gothic"/>
                <a:cs typeface="MS Gothic"/>
                <a:sym typeface="MS Gothic"/>
              </a:defRPr>
            </a:lvl7pPr>
            <a:lvl8pPr indent="-304800" lvl="7" marL="3657600" marR="0" rtl="0" algn="l">
              <a:spcBef>
                <a:spcPts val="240"/>
              </a:spcBef>
              <a:spcAft>
                <a:spcPts val="0"/>
              </a:spcAft>
              <a:buClr>
                <a:srgbClr val="E66666"/>
              </a:buClr>
              <a:buSzPts val="1200"/>
              <a:buFont typeface="MS Gothic"/>
              <a:buChar char="»"/>
              <a:defRPr b="0" i="0" sz="1200" u="none" cap="none" strike="noStrike">
                <a:solidFill>
                  <a:schemeClr val="dk1"/>
                </a:solidFill>
                <a:latin typeface="MS Gothic"/>
                <a:ea typeface="MS Gothic"/>
                <a:cs typeface="MS Gothic"/>
                <a:sym typeface="MS Gothic"/>
              </a:defRPr>
            </a:lvl8pPr>
            <a:lvl9pPr indent="-304800" lvl="8" marL="4114800" marR="0" rtl="0" algn="l">
              <a:spcBef>
                <a:spcPts val="240"/>
              </a:spcBef>
              <a:spcAft>
                <a:spcPts val="0"/>
              </a:spcAft>
              <a:buClr>
                <a:srgbClr val="E66666"/>
              </a:buClr>
              <a:buSzPts val="1200"/>
              <a:buFont typeface="MS Gothic"/>
              <a:buChar char="»"/>
              <a:defRPr b="0" i="0" sz="1200" u="none" cap="none" strike="noStrike">
                <a:solidFill>
                  <a:schemeClr val="dk1"/>
                </a:solidFill>
                <a:latin typeface="MS Gothic"/>
                <a:ea typeface="MS Gothic"/>
                <a:cs typeface="MS Gothic"/>
                <a:sym typeface="MS Gothic"/>
              </a:defRPr>
            </a:lvl9pPr>
          </a:lstStyle>
          <a:p/>
        </p:txBody>
      </p:sp>
      <p:sp>
        <p:nvSpPr>
          <p:cNvPr id="12" name="Google Shape;12;p9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lvl1pPr indent="0" lvl="0"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1pPr>
            <a:lvl2pPr indent="0" lvl="1"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2pPr>
            <a:lvl3pPr indent="0" lvl="2"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3pPr>
            <a:lvl4pPr indent="0" lvl="3"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4pPr>
            <a:lvl5pPr indent="0" lvl="4"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5pPr>
            <a:lvl6pPr indent="0" lvl="5"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6pPr>
            <a:lvl7pPr indent="0" lvl="6"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7pPr>
            <a:lvl8pPr indent="0" lvl="7"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8pPr>
            <a:lvl9pPr indent="0" lvl="8" marL="0" marR="0" rtl="0" algn="ctr">
              <a:spcBef>
                <a:spcPts val="0"/>
              </a:spcBef>
              <a:spcAft>
                <a:spcPts val="0"/>
              </a:spcAft>
              <a:buNone/>
              <a:defRPr b="0" i="0" sz="1000" u="none" cap="none" strike="noStrike">
                <a:solidFill>
                  <a:schemeClr val="dk1"/>
                </a:solidFill>
                <a:latin typeface="MS Gothic"/>
                <a:ea typeface="MS Gothic"/>
                <a:cs typeface="MS Gothic"/>
                <a:sym typeface="MS Gothic"/>
              </a:defRPr>
            </a:lvl9pPr>
          </a:lstStyle>
          <a:p>
            <a:pPr indent="0" lvl="0" marL="0" rtl="0" algn="ctr">
              <a:spcBef>
                <a:spcPts val="0"/>
              </a:spcBef>
              <a:spcAft>
                <a:spcPts val="0"/>
              </a:spcAft>
              <a:buNone/>
            </a:pPr>
            <a:fld id="{00000000-1234-1234-1234-123412341234}" type="slidenum">
              <a:rPr lang="ja-JP"/>
              <a:t>‹#›</a:t>
            </a:fld>
            <a:endParaRPr/>
          </a:p>
        </p:txBody>
      </p:sp>
      <p:sp>
        <p:nvSpPr>
          <p:cNvPr id="13" name="Google Shape;13;p95"/>
          <p:cNvSpPr txBox="1"/>
          <p:nvPr>
            <p:ph idx="11" type="ftr"/>
          </p:nvPr>
        </p:nvSpPr>
        <p:spPr>
          <a:xfrm>
            <a:off x="2698750" y="6656388"/>
            <a:ext cx="4505325" cy="14446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00" u="none" cap="none" strike="noStrike">
                <a:solidFill>
                  <a:schemeClr val="dk1"/>
                </a:solidFill>
                <a:latin typeface="MS Gothic"/>
                <a:ea typeface="MS Gothic"/>
                <a:cs typeface="MS Gothic"/>
                <a:sym typeface="MS Gothic"/>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pic>
        <p:nvPicPr>
          <p:cNvPr id="14" name="Google Shape;14;p95"/>
          <p:cNvPicPr preferRelativeResize="0"/>
          <p:nvPr/>
        </p:nvPicPr>
        <p:blipFill rotWithShape="1">
          <a:blip r:embed="rId1">
            <a:alphaModFix/>
          </a:blip>
          <a:srcRect b="0" l="0" r="0" t="0"/>
          <a:stretch/>
        </p:blipFill>
        <p:spPr>
          <a:xfrm>
            <a:off x="7707313" y="53975"/>
            <a:ext cx="1979612" cy="315913"/>
          </a:xfrm>
          <a:prstGeom prst="rect">
            <a:avLst/>
          </a:prstGeom>
          <a:noFill/>
          <a:ln>
            <a:noFill/>
          </a:ln>
        </p:spPr>
      </p:pic>
      <p:sp>
        <p:nvSpPr>
          <p:cNvPr id="15" name="Google Shape;15;p95">
            <a:hlinkClick action="ppaction://hlinkshowjump?jump=previousslide"/>
          </p:cNvPr>
          <p:cNvSpPr/>
          <p:nvPr/>
        </p:nvSpPr>
        <p:spPr>
          <a:xfrm>
            <a:off x="9093200" y="6656388"/>
            <a:ext cx="144463" cy="144462"/>
          </a:xfrm>
          <a:custGeom>
            <a:rect b="b" l="l" r="r" t="t"/>
            <a:pathLst>
              <a:path extrusionOk="0" h="120000" w="120000">
                <a:moveTo>
                  <a:pt x="0" y="0"/>
                </a:moveTo>
                <a:lnTo>
                  <a:pt x="120000" y="0"/>
                </a:lnTo>
                <a:lnTo>
                  <a:pt x="120000" y="120000"/>
                </a:lnTo>
                <a:lnTo>
                  <a:pt x="0" y="120000"/>
                </a:lnTo>
                <a:close/>
                <a:moveTo>
                  <a:pt x="15000" y="60000"/>
                </a:moveTo>
                <a:lnTo>
                  <a:pt x="105000" y="15000"/>
                </a:lnTo>
                <a:lnTo>
                  <a:pt x="105000" y="105000"/>
                </a:lnTo>
                <a:close/>
              </a:path>
              <a:path extrusionOk="0" fill="darken" h="120000" w="120000">
                <a:moveTo>
                  <a:pt x="15000" y="60000"/>
                </a:moveTo>
                <a:lnTo>
                  <a:pt x="105000" y="15000"/>
                </a:lnTo>
                <a:lnTo>
                  <a:pt x="105000" y="105000"/>
                </a:lnTo>
                <a:close/>
              </a:path>
              <a:path extrusionOk="0" fill="none" h="120000" w="120000">
                <a:moveTo>
                  <a:pt x="15000" y="60000"/>
                </a:moveTo>
                <a:lnTo>
                  <a:pt x="105000" y="15000"/>
                </a:lnTo>
                <a:lnTo>
                  <a:pt x="105000" y="105000"/>
                </a:lnTo>
                <a:close/>
              </a:path>
              <a:path extrusionOk="0" fill="none" h="120000" w="120000">
                <a:moveTo>
                  <a:pt x="0" y="0"/>
                </a:moveTo>
                <a:lnTo>
                  <a:pt x="120000" y="0"/>
                </a:lnTo>
                <a:lnTo>
                  <a:pt x="120000" y="120000"/>
                </a:lnTo>
                <a:lnTo>
                  <a:pt x="0" y="120000"/>
                </a:lnTo>
                <a:close/>
              </a:path>
            </a:pathLst>
          </a:custGeom>
          <a:solidFill>
            <a:srgbClr val="E60000">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a:ea typeface="Times"/>
              <a:cs typeface="Times"/>
              <a:sym typeface="Times"/>
            </a:endParaRPr>
          </a:p>
        </p:txBody>
      </p:sp>
      <p:sp>
        <p:nvSpPr>
          <p:cNvPr id="16" name="Google Shape;16;p95">
            <a:hlinkClick action="ppaction://hlinkshowjump?jump=nextslide"/>
          </p:cNvPr>
          <p:cNvSpPr/>
          <p:nvPr/>
        </p:nvSpPr>
        <p:spPr>
          <a:xfrm>
            <a:off x="9544050" y="6656388"/>
            <a:ext cx="144463" cy="144462"/>
          </a:xfrm>
          <a:custGeom>
            <a:rect b="b" l="l" r="r" t="t"/>
            <a:pathLst>
              <a:path extrusionOk="0" h="120000" w="120000">
                <a:moveTo>
                  <a:pt x="0" y="0"/>
                </a:moveTo>
                <a:lnTo>
                  <a:pt x="120000" y="0"/>
                </a:lnTo>
                <a:lnTo>
                  <a:pt x="120000" y="120000"/>
                </a:lnTo>
                <a:lnTo>
                  <a:pt x="0" y="120000"/>
                </a:lnTo>
                <a:close/>
                <a:moveTo>
                  <a:pt x="105000" y="60000"/>
                </a:moveTo>
                <a:lnTo>
                  <a:pt x="15000" y="15000"/>
                </a:lnTo>
                <a:lnTo>
                  <a:pt x="15000" y="105000"/>
                </a:lnTo>
                <a:close/>
              </a:path>
              <a:path extrusionOk="0" fill="darken" h="120000" w="120000">
                <a:moveTo>
                  <a:pt x="105000" y="60000"/>
                </a:moveTo>
                <a:lnTo>
                  <a:pt x="15000" y="15000"/>
                </a:lnTo>
                <a:lnTo>
                  <a:pt x="15000" y="105000"/>
                </a:lnTo>
                <a:close/>
              </a:path>
              <a:path extrusionOk="0" fill="none" h="120000" w="120000">
                <a:moveTo>
                  <a:pt x="105000" y="60000"/>
                </a:moveTo>
                <a:lnTo>
                  <a:pt x="15000" y="105000"/>
                </a:lnTo>
                <a:lnTo>
                  <a:pt x="15000" y="15000"/>
                </a:lnTo>
                <a:close/>
              </a:path>
              <a:path extrusionOk="0" fill="none" h="120000" w="120000">
                <a:moveTo>
                  <a:pt x="0" y="0"/>
                </a:moveTo>
                <a:lnTo>
                  <a:pt x="120000" y="0"/>
                </a:lnTo>
                <a:lnTo>
                  <a:pt x="120000" y="120000"/>
                </a:lnTo>
                <a:lnTo>
                  <a:pt x="0" y="120000"/>
                </a:lnTo>
                <a:close/>
              </a:path>
            </a:pathLst>
          </a:custGeom>
          <a:solidFill>
            <a:srgbClr val="E60000">
              <a:alpha val="4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a:ea typeface="Times"/>
              <a:cs typeface="Times"/>
              <a:sym typeface="Times"/>
            </a:endParaRPr>
          </a:p>
        </p:txBody>
      </p:sp>
      <p:cxnSp>
        <p:nvCxnSpPr>
          <p:cNvPr id="17" name="Google Shape;17;p95"/>
          <p:cNvCxnSpPr/>
          <p:nvPr/>
        </p:nvCxnSpPr>
        <p:spPr>
          <a:xfrm>
            <a:off x="215900" y="844550"/>
            <a:ext cx="9472613" cy="0"/>
          </a:xfrm>
          <a:prstGeom prst="straightConnector1">
            <a:avLst/>
          </a:prstGeom>
          <a:noFill/>
          <a:ln cap="flat" cmpd="sng" w="9525">
            <a:solidFill>
              <a:srgbClr val="E60000"/>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91.xml"/><Relationship Id="rId11" Type="http://schemas.openxmlformats.org/officeDocument/2006/relationships/slide" Target="/ppt/slides/slide25.xml"/><Relationship Id="rId10" Type="http://schemas.openxmlformats.org/officeDocument/2006/relationships/slide" Target="/ppt/slides/slide25.xml"/><Relationship Id="rId21" Type="http://schemas.openxmlformats.org/officeDocument/2006/relationships/slide" Target="/ppt/slides/slide93.xml"/><Relationship Id="rId13" Type="http://schemas.openxmlformats.org/officeDocument/2006/relationships/slide" Target="/ppt/slides/slide33.xml"/><Relationship Id="rId12" Type="http://schemas.openxmlformats.org/officeDocument/2006/relationships/slide" Target="/ppt/slides/slide25.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25.xml"/><Relationship Id="rId15" Type="http://schemas.openxmlformats.org/officeDocument/2006/relationships/slide" Target="/ppt/slides/slide63.xml"/><Relationship Id="rId14" Type="http://schemas.openxmlformats.org/officeDocument/2006/relationships/slide" Target="/ppt/slides/slide34.xml"/><Relationship Id="rId17" Type="http://schemas.openxmlformats.org/officeDocument/2006/relationships/slide" Target="/ppt/slides/slide79.xml"/><Relationship Id="rId16" Type="http://schemas.openxmlformats.org/officeDocument/2006/relationships/slide" Target="/ppt/slides/slide74.xml"/><Relationship Id="rId5" Type="http://schemas.openxmlformats.org/officeDocument/2006/relationships/slide" Target="/ppt/slides/slide4.xml"/><Relationship Id="rId19" Type="http://schemas.openxmlformats.org/officeDocument/2006/relationships/slide" Target="/ppt/slides/slide91.xml"/><Relationship Id="rId6" Type="http://schemas.openxmlformats.org/officeDocument/2006/relationships/slide" Target="/ppt/slides/slide4.xml"/><Relationship Id="rId18" Type="http://schemas.openxmlformats.org/officeDocument/2006/relationships/slide" Target="/ppt/slides/slide79.xml"/><Relationship Id="rId7" Type="http://schemas.openxmlformats.org/officeDocument/2006/relationships/slide" Target="/ppt/slides/slide6.xml"/><Relationship Id="rId8" Type="http://schemas.openxmlformats.org/officeDocument/2006/relationships/slide" Target="/ppt/slides/slide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20.png"/><Relationship Id="rId6"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slide" Target="/ppt/slid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43.png"/><Relationship Id="rId5" Type="http://schemas.openxmlformats.org/officeDocument/2006/relationships/hyperlink" Target="https://coo.gensanchi.jcci.or.jp/" TargetMode="External"/><Relationship Id="rId6" Type="http://schemas.openxmlformats.org/officeDocument/2006/relationships/hyperlink" Target="https://coo.gensanchi.jcci.or.j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30.png"/><Relationship Id="rId5"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5.png"/><Relationship Id="rId4" Type="http://schemas.openxmlformats.org/officeDocument/2006/relationships/image" Target="../media/image40.png"/><Relationship Id="rId5" Type="http://schemas.openxmlformats.org/officeDocument/2006/relationships/image" Target="../media/image47.png"/><Relationship Id="rId6" Type="http://schemas.openxmlformats.org/officeDocument/2006/relationships/image" Target="../media/image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9.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7.jpg"/><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slide" Target="/ppt/slid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4.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46.png"/><Relationship Id="rId6"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50.png"/><Relationship Id="rId13" Type="http://schemas.openxmlformats.org/officeDocument/2006/relationships/image" Target="../media/image51.png"/><Relationship Id="rId12"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4.png"/><Relationship Id="rId4" Type="http://schemas.openxmlformats.org/officeDocument/2006/relationships/hyperlink" Target="https://www.jcci.or.jp/boeki/sys/tsv_manual.pdf" TargetMode="External"/><Relationship Id="rId9" Type="http://schemas.openxmlformats.org/officeDocument/2006/relationships/hyperlink" Target="https://www.jcci.or.jp/boeki/sys/tsv_sample2.xlsx" TargetMode="External"/><Relationship Id="rId5" Type="http://schemas.openxmlformats.org/officeDocument/2006/relationships/hyperlink" Target="https://www.jcci.or.jp/boeki/sys/tsv_teigi.xlsx" TargetMode="External"/><Relationship Id="rId6" Type="http://schemas.openxmlformats.org/officeDocument/2006/relationships/hyperlink" Target="https://www.jcci.or.jp/boeki/sys/tsv_sample.txt" TargetMode="External"/><Relationship Id="rId7" Type="http://schemas.openxmlformats.org/officeDocument/2006/relationships/hyperlink" Target="https://www.jcci.or.jp/boeki/sys/tsv_sample.xlsx" TargetMode="External"/><Relationship Id="rId8" Type="http://schemas.openxmlformats.org/officeDocument/2006/relationships/hyperlink" Target="https://www.jcci.or.jp/boeki/sys/tsv_sample2.tx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docs.google.com/presentation/d/1S73O3MBop720nVhnOn7IO1qZlQY6914S/edit?usp=sharing&amp;ouid=117861411736252307928&amp;rtpof=true&amp;sd=true" TargetMode="External"/><Relationship Id="rId4" Type="http://schemas.openxmlformats.org/officeDocument/2006/relationships/image" Target="../media/image64.png"/><Relationship Id="rId5"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7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7.png"/><Relationship Id="rId4" Type="http://schemas.openxmlformats.org/officeDocument/2006/relationships/image" Target="../media/image68.png"/><Relationship Id="rId5" Type="http://schemas.openxmlformats.org/officeDocument/2006/relationships/image" Target="../media/image85.png"/><Relationship Id="rId6" Type="http://schemas.openxmlformats.org/officeDocument/2006/relationships/image" Target="../media/image67.png"/><Relationship Id="rId7" Type="http://schemas.openxmlformats.org/officeDocument/2006/relationships/image" Target="../media/image6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9.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7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77.pn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78.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83.png"/><Relationship Id="rId4" Type="http://schemas.openxmlformats.org/officeDocument/2006/relationships/image" Target="../media/image92.png"/><Relationship Id="rId5" Type="http://schemas.openxmlformats.org/officeDocument/2006/relationships/image" Target="../media/image7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74.png"/><Relationship Id="rId4" Type="http://schemas.openxmlformats.org/officeDocument/2006/relationships/image" Target="../media/image79.png"/><Relationship Id="rId5" Type="http://schemas.openxmlformats.org/officeDocument/2006/relationships/image" Target="../media/image84.png"/><Relationship Id="rId6" Type="http://schemas.openxmlformats.org/officeDocument/2006/relationships/image" Target="../media/image83.png"/><Relationship Id="rId7" Type="http://schemas.openxmlformats.org/officeDocument/2006/relationships/image" Target="../media/image9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95.png"/><Relationship Id="rId4" Type="http://schemas.openxmlformats.org/officeDocument/2006/relationships/image" Target="../media/image89.png"/><Relationship Id="rId5" Type="http://schemas.openxmlformats.org/officeDocument/2006/relationships/image" Target="../media/image8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81.png"/><Relationship Id="rId4" Type="http://schemas.openxmlformats.org/officeDocument/2006/relationships/image" Target="../media/image87.png"/><Relationship Id="rId5" Type="http://schemas.openxmlformats.org/officeDocument/2006/relationships/image" Target="../media/image8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81.png"/><Relationship Id="rId4" Type="http://schemas.openxmlformats.org/officeDocument/2006/relationships/image" Target="../media/image10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02.png"/><Relationship Id="rId4" Type="http://schemas.openxmlformats.org/officeDocument/2006/relationships/image" Target="../media/image93.png"/><Relationship Id="rId5" Type="http://schemas.openxmlformats.org/officeDocument/2006/relationships/image" Target="../media/image9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99.png"/><Relationship Id="rId4" Type="http://schemas.openxmlformats.org/officeDocument/2006/relationships/image" Target="../media/image97.png"/><Relationship Id="rId5" Type="http://schemas.openxmlformats.org/officeDocument/2006/relationships/image" Target="../media/image98.png"/><Relationship Id="rId6" Type="http://schemas.openxmlformats.org/officeDocument/2006/relationships/image" Target="../media/image9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03.png"/><Relationship Id="rId4" Type="http://schemas.openxmlformats.org/officeDocument/2006/relationships/image" Target="../media/image98.png"/><Relationship Id="rId5" Type="http://schemas.openxmlformats.org/officeDocument/2006/relationships/image" Target="../media/image9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10.png"/><Relationship Id="rId4" Type="http://schemas.openxmlformats.org/officeDocument/2006/relationships/image" Target="../media/image1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0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slide" Target="/ppt/slides/slid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0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23.png"/><Relationship Id="rId4" Type="http://schemas.openxmlformats.org/officeDocument/2006/relationships/image" Target="../media/image115.png"/><Relationship Id="rId5" Type="http://schemas.openxmlformats.org/officeDocument/2006/relationships/image" Target="../media/image113.png"/><Relationship Id="rId6" Type="http://schemas.openxmlformats.org/officeDocument/2006/relationships/hyperlink" Target="https://cci.gensanchi.jcci.or.jp/attachments/20250703_3dsecure_v2.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08.png"/><Relationship Id="rId4" Type="http://schemas.openxmlformats.org/officeDocument/2006/relationships/image" Target="../media/image1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s://www.jcci.or.jp/boeki/"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1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4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12.png"/><Relationship Id="rId4" Type="http://schemas.openxmlformats.org/officeDocument/2006/relationships/image" Target="../media/image1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slide" Target="/ppt/slides/slide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119.png"/><Relationship Id="rId4" Type="http://schemas.openxmlformats.org/officeDocument/2006/relationships/image" Target="../media/image109.png"/><Relationship Id="rId5" Type="http://schemas.openxmlformats.org/officeDocument/2006/relationships/image" Target="../media/image9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27.png"/><Relationship Id="rId4" Type="http://schemas.openxmlformats.org/officeDocument/2006/relationships/image" Target="../media/image12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109.png"/><Relationship Id="rId4" Type="http://schemas.openxmlformats.org/officeDocument/2006/relationships/image" Target="../media/image131.png"/><Relationship Id="rId5" Type="http://schemas.openxmlformats.org/officeDocument/2006/relationships/image" Target="../media/image1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slide" Target="/ppt/slid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32.png"/><Relationship Id="rId4" Type="http://schemas.openxmlformats.org/officeDocument/2006/relationships/image" Target="../media/image1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40.png"/><Relationship Id="rId4" Type="http://schemas.openxmlformats.org/officeDocument/2006/relationships/image" Target="../media/image13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35.png"/><Relationship Id="rId4" Type="http://schemas.openxmlformats.org/officeDocument/2006/relationships/image" Target="../media/image14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37.png"/><Relationship Id="rId4" Type="http://schemas.openxmlformats.org/officeDocument/2006/relationships/image" Target="../media/image1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3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30.png"/><Relationship Id="rId4" Type="http://schemas.openxmlformats.org/officeDocument/2006/relationships/image" Target="../media/image149.png"/><Relationship Id="rId5" Type="http://schemas.openxmlformats.org/officeDocument/2006/relationships/image" Target="../media/image14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35.png"/><Relationship Id="rId4" Type="http://schemas.openxmlformats.org/officeDocument/2006/relationships/image" Target="../media/image14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37.png"/><Relationship Id="rId4" Type="http://schemas.openxmlformats.org/officeDocument/2006/relationships/image" Target="../media/image13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15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32.png"/><Relationship Id="rId4" Type="http://schemas.openxmlformats.org/officeDocument/2006/relationships/image" Target="../media/image1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14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slide" Target="/ppt/slides/slide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151.png"/><Relationship Id="rId4" Type="http://schemas.openxmlformats.org/officeDocument/2006/relationships/image" Target="../media/image15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slide" Target="/ppt/slides/slide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147.png"/><Relationship Id="rId4" Type="http://schemas.openxmlformats.org/officeDocument/2006/relationships/image" Target="../media/image1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0" y="2349500"/>
            <a:ext cx="9906000" cy="1754188"/>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ja-JP">
                <a:solidFill>
                  <a:schemeClr val="dk1"/>
                </a:solidFill>
              </a:rPr>
              <a:t>貿易関係証明発給システム</a:t>
            </a:r>
            <a:br>
              <a:rPr lang="ja-JP">
                <a:solidFill>
                  <a:schemeClr val="dk1"/>
                </a:solidFill>
              </a:rPr>
            </a:br>
            <a:r>
              <a:rPr lang="ja-JP">
                <a:solidFill>
                  <a:schemeClr val="dk1"/>
                </a:solidFill>
              </a:rPr>
              <a:t>利用マニュアル</a:t>
            </a:r>
            <a:br>
              <a:rPr lang="ja-JP">
                <a:solidFill>
                  <a:schemeClr val="dk1"/>
                </a:solidFill>
              </a:rPr>
            </a:br>
            <a:r>
              <a:rPr lang="ja-JP">
                <a:solidFill>
                  <a:schemeClr val="dk1"/>
                </a:solidFill>
              </a:rPr>
              <a:t>【申請者用】</a:t>
            </a:r>
            <a:endParaRPr sz="3200">
              <a:solidFill>
                <a:schemeClr val="dk1"/>
              </a:solidFill>
            </a:endParaRPr>
          </a:p>
        </p:txBody>
      </p:sp>
      <p:sp>
        <p:nvSpPr>
          <p:cNvPr id="86" name="Google Shape;86;p1"/>
          <p:cNvSpPr txBox="1"/>
          <p:nvPr/>
        </p:nvSpPr>
        <p:spPr>
          <a:xfrm>
            <a:off x="3944938" y="4652963"/>
            <a:ext cx="2393950" cy="13477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E60000"/>
              </a:buClr>
              <a:buSzPts val="2400"/>
              <a:buFont typeface="Arial"/>
              <a:buNone/>
            </a:pPr>
            <a:r>
              <a:rPr b="0" i="0" lang="ja-JP" sz="2400" u="none" cap="none" strike="noStrike">
                <a:solidFill>
                  <a:schemeClr val="dk1"/>
                </a:solidFill>
                <a:latin typeface="MS Gothic"/>
                <a:ea typeface="MS Gothic"/>
                <a:cs typeface="MS Gothic"/>
                <a:sym typeface="MS Gothic"/>
              </a:rPr>
              <a:t>2025年９月</a:t>
            </a:r>
            <a:endParaRPr b="0" i="0" sz="2400" u="none" cap="none" strike="noStrike">
              <a:solidFill>
                <a:schemeClr val="dk1"/>
              </a:solidFill>
              <a:latin typeface="MS Gothic"/>
              <a:ea typeface="MS Gothic"/>
              <a:cs typeface="MS Gothic"/>
              <a:sym typeface="MS Gothic"/>
            </a:endParaRPr>
          </a:p>
          <a:p>
            <a:pPr indent="0" lvl="0" marL="0" marR="0" rtl="0" algn="just">
              <a:spcBef>
                <a:spcPts val="480"/>
              </a:spcBef>
              <a:spcAft>
                <a:spcPts val="0"/>
              </a:spcAft>
              <a:buClr>
                <a:srgbClr val="E60000"/>
              </a:buClr>
              <a:buSzPts val="2400"/>
              <a:buFont typeface="Arial"/>
              <a:buNone/>
            </a:pPr>
            <a:r>
              <a:rPr b="0" i="0" lang="ja-JP" sz="2400" u="none" cap="none" strike="noStrike">
                <a:solidFill>
                  <a:schemeClr val="dk1"/>
                </a:solidFill>
                <a:latin typeface="MS Gothic"/>
                <a:ea typeface="MS Gothic"/>
                <a:cs typeface="MS Gothic"/>
                <a:sym typeface="MS Gothic"/>
              </a:rPr>
              <a:t>日本商工会議所</a:t>
            </a:r>
            <a:endParaRPr b="0" i="0" sz="2400" u="none" cap="none" strike="noStrike">
              <a:solidFill>
                <a:schemeClr val="dk1"/>
              </a:solidFill>
              <a:latin typeface="MS Gothic"/>
              <a:ea typeface="MS Gothic"/>
              <a:cs typeface="MS Gothic"/>
              <a:sym typeface="MS Gothic"/>
            </a:endParaRPr>
          </a:p>
          <a:p>
            <a:pPr indent="0" lvl="0" marL="0" marR="0" rtl="0" algn="just">
              <a:spcBef>
                <a:spcPts val="480"/>
              </a:spcBef>
              <a:spcAft>
                <a:spcPts val="0"/>
              </a:spcAft>
              <a:buClr>
                <a:srgbClr val="E60000"/>
              </a:buClr>
              <a:buSzPts val="2400"/>
              <a:buFont typeface="Arial"/>
              <a:buNone/>
            </a:pPr>
            <a:r>
              <a:rPr b="0" i="0" lang="ja-JP" sz="2400" u="none" cap="none" strike="noStrike">
                <a:solidFill>
                  <a:schemeClr val="dk1"/>
                </a:solidFill>
                <a:latin typeface="MS Gothic"/>
                <a:ea typeface="MS Gothic"/>
                <a:cs typeface="MS Gothic"/>
                <a:sym typeface="MS Gothic"/>
              </a:rPr>
              <a:t>国際部</a:t>
            </a:r>
            <a:endParaRPr b="0" i="0" sz="2400" u="none" cap="none" strike="noStrike">
              <a:solidFill>
                <a:schemeClr val="dk1"/>
              </a:solidFill>
              <a:latin typeface="MS Gothic"/>
              <a:ea typeface="MS Gothic"/>
              <a:cs typeface="MS Gothic"/>
              <a:sym typeface="MS Gothic"/>
            </a:endParaRPr>
          </a:p>
        </p:txBody>
      </p:sp>
      <p:sp>
        <p:nvSpPr>
          <p:cNvPr id="87" name="Google Shape;87;p1"/>
          <p:cNvSpPr txBox="1"/>
          <p:nvPr/>
        </p:nvSpPr>
        <p:spPr>
          <a:xfrm>
            <a:off x="0" y="6581775"/>
            <a:ext cx="3224213"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システムVer3.1.0対応版</a:t>
            </a:r>
            <a:endParaRPr/>
          </a:p>
        </p:txBody>
      </p:sp>
      <p:sp>
        <p:nvSpPr>
          <p:cNvPr id="88" name="Google Shape;88;p1"/>
          <p:cNvSpPr/>
          <p:nvPr/>
        </p:nvSpPr>
        <p:spPr>
          <a:xfrm>
            <a:off x="-375592" y="1340768"/>
            <a:ext cx="1440160" cy="792088"/>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0"/>
          <p:cNvPicPr preferRelativeResize="0"/>
          <p:nvPr/>
        </p:nvPicPr>
        <p:blipFill rotWithShape="1">
          <a:blip r:embed="rId3">
            <a:alphaModFix/>
          </a:blip>
          <a:srcRect b="0" l="0" r="0" t="0"/>
          <a:stretch/>
        </p:blipFill>
        <p:spPr>
          <a:xfrm>
            <a:off x="4665663" y="1533525"/>
            <a:ext cx="5010150" cy="5010150"/>
          </a:xfrm>
          <a:prstGeom prst="rect">
            <a:avLst/>
          </a:prstGeom>
          <a:noFill/>
          <a:ln cap="flat" cmpd="sng" w="9525">
            <a:solidFill>
              <a:schemeClr val="dk1"/>
            </a:solidFill>
            <a:prstDash val="solid"/>
            <a:round/>
            <a:headEnd len="sm" w="sm" type="none"/>
            <a:tailEnd len="sm" w="sm" type="none"/>
          </a:ln>
        </p:spPr>
      </p:pic>
      <p:sp>
        <p:nvSpPr>
          <p:cNvPr id="197" name="Google Shape;197;p1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198" name="Google Shape;198;p1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99" name="Google Shape;199;p10"/>
          <p:cNvSpPr/>
          <p:nvPr/>
        </p:nvSpPr>
        <p:spPr>
          <a:xfrm>
            <a:off x="57150" y="1557338"/>
            <a:ext cx="4608513" cy="26765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貿易登録のご案内ページで記入いただいたメールアドレス宛に、右図のメール（タイトル：貿易登録申請手続きのご案内）が届きます。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・（１）貿易登録先商工会議所にお間違いがないか、再度ご</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確認ください。</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・貿易登録では（２）貿易登録手数料（消費税込み）に記載</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されている手数料が発生します。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・（１）、（２）の確認後、「（３）貿易登録の申請」に記</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載されているＵＲＬをクリックして貿易登録の申請手続き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を開始します。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※ＵＲＬには有効期間があります（60日間）。</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有効期間を過ぎた場合、登録申請ページから再度、</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手続きいただく必要があります。</a:t>
            </a:r>
            <a:endParaRPr/>
          </a:p>
        </p:txBody>
      </p:sp>
      <p:sp>
        <p:nvSpPr>
          <p:cNvPr id="200" name="Google Shape;200;p10"/>
          <p:cNvSpPr/>
          <p:nvPr/>
        </p:nvSpPr>
        <p:spPr>
          <a:xfrm>
            <a:off x="632520" y="4758976"/>
            <a:ext cx="3168650" cy="830263"/>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【注意事項】</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・貿易登録手数料の支払いはオンライン決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済に対応しておりません。支払い方法は</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申請先の商工会議所にご確認ください。</a:t>
            </a:r>
            <a:endParaRPr b="0" i="0" sz="1200" u="none" cap="none" strike="noStrike">
              <a:solidFill>
                <a:schemeClr val="dk1"/>
              </a:solidFill>
              <a:latin typeface="MS Gothic"/>
              <a:ea typeface="MS Gothic"/>
              <a:cs typeface="MS Gothic"/>
              <a:sym typeface="MS Gothic"/>
            </a:endParaRPr>
          </a:p>
        </p:txBody>
      </p:sp>
      <p:sp>
        <p:nvSpPr>
          <p:cNvPr id="201" name="Google Shape;201;p10"/>
          <p:cNvSpPr/>
          <p:nvPr/>
        </p:nvSpPr>
        <p:spPr>
          <a:xfrm>
            <a:off x="4665663" y="5589239"/>
            <a:ext cx="4878387" cy="17973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202" name="Google Shape;202;p10"/>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（３）Step2 E-mailの確認と規程への誓約</a:t>
            </a:r>
            <a:endParaRPr b="0" i="0" sz="2400" u="sng" cap="none" strike="noStrike">
              <a:solidFill>
                <a:srgbClr val="FF0000"/>
              </a:solidFill>
              <a:latin typeface="MS Gothic"/>
              <a:ea typeface="MS Gothic"/>
              <a:cs typeface="MS Gothic"/>
              <a:sym typeface="MS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11"/>
          <p:cNvPicPr preferRelativeResize="0"/>
          <p:nvPr/>
        </p:nvPicPr>
        <p:blipFill rotWithShape="1">
          <a:blip r:embed="rId3">
            <a:alphaModFix/>
          </a:blip>
          <a:srcRect b="0" l="0" r="0" t="0"/>
          <a:stretch/>
        </p:blipFill>
        <p:spPr>
          <a:xfrm>
            <a:off x="185890" y="1430321"/>
            <a:ext cx="5647463" cy="3582856"/>
          </a:xfrm>
          <a:prstGeom prst="rect">
            <a:avLst/>
          </a:prstGeom>
          <a:noFill/>
          <a:ln cap="flat" cmpd="sng" w="9525">
            <a:solidFill>
              <a:schemeClr val="dk1"/>
            </a:solidFill>
            <a:prstDash val="solid"/>
            <a:round/>
            <a:headEnd len="sm" w="sm" type="none"/>
            <a:tailEnd len="sm" w="sm" type="none"/>
          </a:ln>
        </p:spPr>
      </p:pic>
      <p:sp>
        <p:nvSpPr>
          <p:cNvPr id="211" name="Google Shape;211;p1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212" name="Google Shape;212;p11"/>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（４）Step3 個人情報の取り扱い・利用規約への同意</a:t>
            </a:r>
            <a:endParaRPr b="0" i="0" sz="2400" u="sng" cap="none" strike="noStrike">
              <a:solidFill>
                <a:srgbClr val="FF0000"/>
              </a:solidFill>
              <a:latin typeface="MS Gothic"/>
              <a:ea typeface="MS Gothic"/>
              <a:cs typeface="MS Gothic"/>
              <a:sym typeface="MS Gothic"/>
            </a:endParaRPr>
          </a:p>
        </p:txBody>
      </p:sp>
      <p:sp>
        <p:nvSpPr>
          <p:cNvPr id="213" name="Google Shape;213;p11"/>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14" name="Google Shape;214;p11"/>
          <p:cNvSpPr/>
          <p:nvPr/>
        </p:nvSpPr>
        <p:spPr>
          <a:xfrm>
            <a:off x="5854178" y="1519238"/>
            <a:ext cx="405182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・メールのURLをクリックすると、「個人情報</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の取り扱い・利用規約への同意」ページが表　</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示されます。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・個人情報の取り扱い、ならびに貿易関係証明</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オンライン発給サービス利用規約を確認後、</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「次へ進む」をクリックします。</a:t>
            </a:r>
            <a:endParaRPr b="0" i="0" sz="1400" u="none" cap="none" strike="noStrike">
              <a:solidFill>
                <a:schemeClr val="dk1"/>
              </a:solidFill>
              <a:latin typeface="MS Gothic"/>
              <a:ea typeface="MS Gothic"/>
              <a:cs typeface="MS Gothic"/>
              <a:sym typeface="MS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223" name="Google Shape;223;p12"/>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（５）Step4 企業情報の入力：貿易登録の種別</a:t>
            </a:r>
            <a:endParaRPr b="0" i="0" sz="2400" u="sng" cap="none" strike="noStrike">
              <a:solidFill>
                <a:srgbClr val="FF0000"/>
              </a:solidFill>
              <a:latin typeface="MS Gothic"/>
              <a:ea typeface="MS Gothic"/>
              <a:cs typeface="MS Gothic"/>
              <a:sym typeface="MS Gothic"/>
            </a:endParaRPr>
          </a:p>
        </p:txBody>
      </p:sp>
      <p:sp>
        <p:nvSpPr>
          <p:cNvPr id="224" name="Google Shape;224;p1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25" name="Google Shape;225;p12"/>
          <p:cNvSpPr/>
          <p:nvPr/>
        </p:nvSpPr>
        <p:spPr>
          <a:xfrm>
            <a:off x="6176963" y="1470025"/>
            <a:ext cx="3816597"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・以降、以下の手順で手続きを進めます。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４：企業情報の入力</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⇒５：署名者情報の入力</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⇒６：入力内容の最終確認</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⇒７：必要書類の印刷・提出書類の確認</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・登録種別は「申請者」、「代行業者」、</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「申請者かつ代行業者」から選択します。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・「企業情報の入力」ページの最後にある</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ボタン「署名者情報の入力へ進む」をク</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リックすると、入力内容が保存されます。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保存されたデータを開くには、配信メー</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ル「貿易登録申請手続きのご案内」（９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ページ）に記載のURLからアクセスして</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ください。</a:t>
            </a:r>
            <a:endParaRPr b="0" i="0" sz="1400" u="none" cap="none" strike="noStrike">
              <a:solidFill>
                <a:schemeClr val="dk1"/>
              </a:solidFill>
              <a:latin typeface="MS Gothic"/>
              <a:ea typeface="MS Gothic"/>
              <a:cs typeface="MS Gothic"/>
              <a:sym typeface="MS Gothic"/>
            </a:endParaRPr>
          </a:p>
        </p:txBody>
      </p:sp>
      <p:pic>
        <p:nvPicPr>
          <p:cNvPr id="226" name="Google Shape;226;p12"/>
          <p:cNvPicPr preferRelativeResize="0"/>
          <p:nvPr/>
        </p:nvPicPr>
        <p:blipFill rotWithShape="1">
          <a:blip r:embed="rId3">
            <a:alphaModFix/>
          </a:blip>
          <a:srcRect b="0" l="0" r="0" t="0"/>
          <a:stretch/>
        </p:blipFill>
        <p:spPr>
          <a:xfrm>
            <a:off x="166688" y="1559183"/>
            <a:ext cx="6034485" cy="432825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235" name="Google Shape;235;p13"/>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（５）Step4 企業情報の入力：貿易登録申請者</a:t>
            </a:r>
            <a:endParaRPr b="0" i="0" sz="2400" u="sng" cap="none" strike="noStrike">
              <a:solidFill>
                <a:srgbClr val="FF0000"/>
              </a:solidFill>
              <a:latin typeface="MS Gothic"/>
              <a:ea typeface="MS Gothic"/>
              <a:cs typeface="MS Gothic"/>
              <a:sym typeface="MS Gothic"/>
            </a:endParaRPr>
          </a:p>
        </p:txBody>
      </p:sp>
      <p:sp>
        <p:nvSpPr>
          <p:cNvPr id="236" name="Google Shape;236;p13"/>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37" name="Google Shape;237;p13"/>
          <p:cNvSpPr/>
          <p:nvPr/>
        </p:nvSpPr>
        <p:spPr>
          <a:xfrm>
            <a:off x="5961062" y="1455261"/>
            <a:ext cx="379888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i="0" lang="ja-JP" sz="1600" u="sng" cap="none" strike="noStrike">
                <a:solidFill>
                  <a:schemeClr val="dk1"/>
                </a:solidFill>
                <a:latin typeface="MS Gothic"/>
                <a:ea typeface="MS Gothic"/>
                <a:cs typeface="MS Gothic"/>
                <a:sym typeface="MS Gothic"/>
              </a:rPr>
              <a:t>※入力項目の有無や必須・任意は商工会議所によって異なる場合があります</a:t>
            </a:r>
            <a:endParaRPr b="1" i="0" sz="1600" u="sng" cap="none" strike="noStrike">
              <a:solidFill>
                <a:schemeClr val="dk1"/>
              </a:solidFill>
              <a:latin typeface="MS Gothic"/>
              <a:ea typeface="MS Gothic"/>
              <a:cs typeface="MS Gothic"/>
              <a:sym typeface="MS Gothic"/>
            </a:endParaRPr>
          </a:p>
        </p:txBody>
      </p:sp>
      <p:sp>
        <p:nvSpPr>
          <p:cNvPr id="238" name="Google Shape;238;p13"/>
          <p:cNvSpPr/>
          <p:nvPr/>
        </p:nvSpPr>
        <p:spPr>
          <a:xfrm>
            <a:off x="5889625" y="2133600"/>
            <a:ext cx="3798888" cy="2124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・会員区分は「会員」､「非会員（入会手続中）」､</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「非会員（入会検討中）」､「非会員（入会予定</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なし）」から選択します。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※商工会議所によって選択不要の場合もあります｡</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・業態区分は「法人・団体」または「個人」から選</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択します。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・法人格は業態区分で「法人・団体」を選択した場</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合のみ、選択します。以下の選択肢に該当する法</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人格がない場合はその他を選択します。</a:t>
            </a:r>
            <a:endParaRPr b="0" i="0" sz="1200" u="none" cap="none" strike="noStrike">
              <a:solidFill>
                <a:schemeClr val="dk1"/>
              </a:solidFill>
              <a:latin typeface="MS Gothic"/>
              <a:ea typeface="MS Gothic"/>
              <a:cs typeface="MS Gothic"/>
              <a:sym typeface="MS Gothic"/>
            </a:endParaRPr>
          </a:p>
        </p:txBody>
      </p:sp>
      <p:sp>
        <p:nvSpPr>
          <p:cNvPr id="239" name="Google Shape;239;p13"/>
          <p:cNvSpPr/>
          <p:nvPr/>
        </p:nvSpPr>
        <p:spPr>
          <a:xfrm>
            <a:off x="5961063" y="4221163"/>
            <a:ext cx="3798887" cy="1200150"/>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【法人格の選択肢】</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b="0" i="0" sz="1200" u="none" cap="none" strike="noStrike">
              <a:solidFill>
                <a:schemeClr val="dk1"/>
              </a:solidFill>
              <a:latin typeface="MS Gothic"/>
              <a:ea typeface="MS Gothic"/>
              <a:cs typeface="MS Gothic"/>
              <a:sym typeface="MS Gothic"/>
            </a:endParaRPr>
          </a:p>
        </p:txBody>
      </p:sp>
      <p:sp>
        <p:nvSpPr>
          <p:cNvPr id="240" name="Google Shape;240;p13"/>
          <p:cNvSpPr/>
          <p:nvPr/>
        </p:nvSpPr>
        <p:spPr>
          <a:xfrm>
            <a:off x="5866840" y="5546725"/>
            <a:ext cx="37988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・法人格前後位置は業態区分で「法人・団体」を選</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択した場合のみ、「前」または「後」から選択し</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ます。</a:t>
            </a:r>
            <a:endParaRPr b="0" i="0" sz="1200" u="none" cap="none" strike="noStrike">
              <a:solidFill>
                <a:schemeClr val="dk1"/>
              </a:solidFill>
              <a:latin typeface="MS Gothic"/>
              <a:ea typeface="MS Gothic"/>
              <a:cs typeface="MS Gothic"/>
              <a:sym typeface="MS Gothic"/>
            </a:endParaRPr>
          </a:p>
        </p:txBody>
      </p:sp>
      <p:pic>
        <p:nvPicPr>
          <p:cNvPr id="241" name="Google Shape;241;p13"/>
          <p:cNvPicPr preferRelativeResize="0"/>
          <p:nvPr/>
        </p:nvPicPr>
        <p:blipFill rotWithShape="1">
          <a:blip r:embed="rId3">
            <a:alphaModFix/>
          </a:blip>
          <a:srcRect b="0" l="0" r="0" t="0"/>
          <a:stretch/>
        </p:blipFill>
        <p:spPr>
          <a:xfrm>
            <a:off x="4946650" y="3406775"/>
            <a:ext cx="12700" cy="44450"/>
          </a:xfrm>
          <a:prstGeom prst="rect">
            <a:avLst/>
          </a:prstGeom>
          <a:noFill/>
          <a:ln>
            <a:noFill/>
          </a:ln>
        </p:spPr>
      </p:pic>
      <p:pic>
        <p:nvPicPr>
          <p:cNvPr id="242" name="Google Shape;242;p13"/>
          <p:cNvPicPr preferRelativeResize="0"/>
          <p:nvPr/>
        </p:nvPicPr>
        <p:blipFill rotWithShape="1">
          <a:blip r:embed="rId4">
            <a:alphaModFix/>
          </a:blip>
          <a:srcRect b="0" l="0" r="0" t="0"/>
          <a:stretch/>
        </p:blipFill>
        <p:spPr>
          <a:xfrm>
            <a:off x="104577" y="1440012"/>
            <a:ext cx="5797691" cy="471472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251" name="Google Shape;251;p14"/>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（５）Step4 企業情報の入力：貿易登録申請者</a:t>
            </a:r>
            <a:endParaRPr b="0" i="0" sz="2400" u="sng" cap="none" strike="noStrike">
              <a:solidFill>
                <a:srgbClr val="FF0000"/>
              </a:solidFill>
              <a:latin typeface="MS Gothic"/>
              <a:ea typeface="MS Gothic"/>
              <a:cs typeface="MS Gothic"/>
              <a:sym typeface="MS Gothic"/>
            </a:endParaRPr>
          </a:p>
        </p:txBody>
      </p:sp>
      <p:sp>
        <p:nvSpPr>
          <p:cNvPr id="252" name="Google Shape;252;p1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pic>
        <p:nvPicPr>
          <p:cNvPr id="253" name="Google Shape;253;p14"/>
          <p:cNvPicPr preferRelativeResize="0"/>
          <p:nvPr/>
        </p:nvPicPr>
        <p:blipFill rotWithShape="1">
          <a:blip r:embed="rId3">
            <a:alphaModFix/>
          </a:blip>
          <a:srcRect b="0" l="0" r="0" t="0"/>
          <a:stretch/>
        </p:blipFill>
        <p:spPr>
          <a:xfrm>
            <a:off x="124862" y="1628800"/>
            <a:ext cx="9773484" cy="364988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5"/>
          <p:cNvPicPr preferRelativeResize="0"/>
          <p:nvPr/>
        </p:nvPicPr>
        <p:blipFill rotWithShape="1">
          <a:blip r:embed="rId3">
            <a:alphaModFix/>
          </a:blip>
          <a:srcRect b="0" l="0" r="0" t="0"/>
          <a:stretch/>
        </p:blipFill>
        <p:spPr>
          <a:xfrm>
            <a:off x="266700" y="2326834"/>
            <a:ext cx="9372600" cy="4029075"/>
          </a:xfrm>
          <a:prstGeom prst="rect">
            <a:avLst/>
          </a:prstGeom>
          <a:noFill/>
          <a:ln cap="flat" cmpd="sng" w="9525">
            <a:solidFill>
              <a:srgbClr val="000000"/>
            </a:solidFill>
            <a:prstDash val="solid"/>
            <a:round/>
            <a:headEnd len="sm" w="sm" type="none"/>
            <a:tailEnd len="sm" w="sm" type="none"/>
          </a:ln>
        </p:spPr>
      </p:pic>
      <p:sp>
        <p:nvSpPr>
          <p:cNvPr id="262" name="Google Shape;262;p1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263" name="Google Shape;263;p15"/>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（５）Step4 企業情報の入力：貿易登録申請者</a:t>
            </a:r>
            <a:endParaRPr b="0" i="0" sz="2400" u="sng" cap="none" strike="noStrike">
              <a:solidFill>
                <a:srgbClr val="FF0000"/>
              </a:solidFill>
              <a:latin typeface="MS Gothic"/>
              <a:ea typeface="MS Gothic"/>
              <a:cs typeface="MS Gothic"/>
              <a:sym typeface="MS Gothic"/>
            </a:endParaRPr>
          </a:p>
        </p:txBody>
      </p:sp>
      <p:sp>
        <p:nvSpPr>
          <p:cNvPr id="264" name="Google Shape;264;p15"/>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65" name="Google Shape;265;p15"/>
          <p:cNvSpPr/>
          <p:nvPr/>
        </p:nvSpPr>
        <p:spPr>
          <a:xfrm>
            <a:off x="2509083" y="2326834"/>
            <a:ext cx="1723837" cy="25863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266" name="Google Shape;266;p15"/>
          <p:cNvCxnSpPr/>
          <p:nvPr/>
        </p:nvCxnSpPr>
        <p:spPr>
          <a:xfrm>
            <a:off x="2936776" y="2018239"/>
            <a:ext cx="144016" cy="258633"/>
          </a:xfrm>
          <a:prstGeom prst="straightConnector1">
            <a:avLst/>
          </a:prstGeom>
          <a:noFill/>
          <a:ln cap="flat" cmpd="sng" w="9525">
            <a:solidFill>
              <a:srgbClr val="4A7DBA"/>
            </a:solidFill>
            <a:prstDash val="solid"/>
            <a:round/>
            <a:headEnd len="sm" w="sm" type="none"/>
            <a:tailEnd len="med" w="med" type="triangle"/>
          </a:ln>
        </p:spPr>
      </p:cxnSp>
      <p:sp>
        <p:nvSpPr>
          <p:cNvPr id="267" name="Google Shape;267;p15"/>
          <p:cNvSpPr txBox="1"/>
          <p:nvPr/>
        </p:nvSpPr>
        <p:spPr>
          <a:xfrm>
            <a:off x="71144" y="1462607"/>
            <a:ext cx="307341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・入力済の登記上の所在地（郵便　</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番号、和文表記）を現住所（郵便　</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番号、和文表記）に転記します。</a:t>
            </a:r>
            <a:endParaRPr b="0" i="0" sz="1400" u="none" cap="none" strike="noStrike">
              <a:solidFill>
                <a:schemeClr val="dk1"/>
              </a:solidFill>
              <a:latin typeface="MS Gothic"/>
              <a:ea typeface="MS Gothic"/>
              <a:cs typeface="MS Gothic"/>
              <a:sym typeface="MS Gothic"/>
            </a:endParaRPr>
          </a:p>
        </p:txBody>
      </p:sp>
      <p:sp>
        <p:nvSpPr>
          <p:cNvPr id="268" name="Google Shape;268;p15"/>
          <p:cNvSpPr txBox="1"/>
          <p:nvPr/>
        </p:nvSpPr>
        <p:spPr>
          <a:xfrm>
            <a:off x="3507056" y="1495019"/>
            <a:ext cx="30805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・現住所は「証明書類上に記載する</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住所」を入力してください。</a:t>
            </a:r>
            <a:endParaRPr b="0" i="0" sz="1400" u="none" cap="none" strike="noStrike">
              <a:solidFill>
                <a:schemeClr val="dk1"/>
              </a:solidFill>
              <a:latin typeface="MS Gothic"/>
              <a:ea typeface="MS Gothic"/>
              <a:cs typeface="MS Gothic"/>
              <a:sym typeface="MS Gothic"/>
            </a:endParaRPr>
          </a:p>
        </p:txBody>
      </p:sp>
      <p:sp>
        <p:nvSpPr>
          <p:cNvPr id="269" name="Google Shape;269;p15"/>
          <p:cNvSpPr txBox="1"/>
          <p:nvPr/>
        </p:nvSpPr>
        <p:spPr>
          <a:xfrm>
            <a:off x="6651356" y="1290583"/>
            <a:ext cx="307342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S Gothic"/>
              <a:buNone/>
            </a:pPr>
            <a:r>
              <a:rPr b="0" i="0" lang="ja-JP" sz="1400" u="none" cap="none" strike="noStrike">
                <a:solidFill>
                  <a:srgbClr val="000000"/>
                </a:solidFill>
                <a:latin typeface="MS Gothic"/>
                <a:ea typeface="MS Gothic"/>
                <a:cs typeface="MS Gothic"/>
                <a:sym typeface="MS Gothic"/>
              </a:rPr>
              <a:t>・証明書類上に記載する住所が複数</a:t>
            </a:r>
            <a:endParaRPr b="0" i="0" sz="1400" u="none" cap="none" strike="noStrike">
              <a:solidFill>
                <a:srgbClr val="000000"/>
              </a:solidFill>
              <a:latin typeface="MS Gothic"/>
              <a:ea typeface="MS Gothic"/>
              <a:cs typeface="MS Gothic"/>
              <a:sym typeface="MS Gothic"/>
            </a:endParaRPr>
          </a:p>
          <a:p>
            <a:pPr indent="0" lvl="0" marL="0" marR="0" rtl="0" algn="l">
              <a:lnSpc>
                <a:spcPct val="100000"/>
              </a:lnSpc>
              <a:spcBef>
                <a:spcPts val="0"/>
              </a:spcBef>
              <a:spcAft>
                <a:spcPts val="0"/>
              </a:spcAft>
              <a:buClr>
                <a:srgbClr val="000000"/>
              </a:buClr>
              <a:buSzPts val="1400"/>
              <a:buFont typeface="MS Gothic"/>
              <a:buNone/>
            </a:pPr>
            <a:r>
              <a:rPr b="0" i="0" lang="ja-JP" sz="1400" u="none" cap="none" strike="noStrike">
                <a:solidFill>
                  <a:srgbClr val="000000"/>
                </a:solidFill>
                <a:latin typeface="MS Gothic"/>
                <a:ea typeface="MS Gothic"/>
                <a:cs typeface="MS Gothic"/>
                <a:sym typeface="MS Gothic"/>
              </a:rPr>
              <a:t>　ある場合は「現住所以外の証明書</a:t>
            </a:r>
            <a:endParaRPr b="0" i="0" sz="1400" u="none" cap="none" strike="noStrike">
              <a:solidFill>
                <a:srgbClr val="000000"/>
              </a:solidFill>
              <a:latin typeface="MS Gothic"/>
              <a:ea typeface="MS Gothic"/>
              <a:cs typeface="MS Gothic"/>
              <a:sym typeface="MS Gothic"/>
            </a:endParaRPr>
          </a:p>
          <a:p>
            <a:pPr indent="0" lvl="0" marL="0" marR="0" rtl="0" algn="l">
              <a:lnSpc>
                <a:spcPct val="100000"/>
              </a:lnSpc>
              <a:spcBef>
                <a:spcPts val="0"/>
              </a:spcBef>
              <a:spcAft>
                <a:spcPts val="0"/>
              </a:spcAft>
              <a:buClr>
                <a:srgbClr val="000000"/>
              </a:buClr>
              <a:buSzPts val="1400"/>
              <a:buFont typeface="MS Gothic"/>
              <a:buNone/>
            </a:pPr>
            <a:r>
              <a:rPr b="0" i="0" lang="ja-JP" sz="1400" u="none" cap="none" strike="noStrike">
                <a:solidFill>
                  <a:srgbClr val="000000"/>
                </a:solidFill>
                <a:latin typeface="MS Gothic"/>
                <a:ea typeface="MS Gothic"/>
                <a:cs typeface="MS Gothic"/>
                <a:sym typeface="MS Gothic"/>
              </a:rPr>
              <a:t>　類上に記載する住所」欄に入力し</a:t>
            </a:r>
            <a:endParaRPr b="0" i="0" sz="1400" u="none" cap="none" strike="noStrike">
              <a:solidFill>
                <a:srgbClr val="000000"/>
              </a:solidFill>
              <a:latin typeface="MS Gothic"/>
              <a:ea typeface="MS Gothic"/>
              <a:cs typeface="MS Gothic"/>
              <a:sym typeface="MS Gothic"/>
            </a:endParaRPr>
          </a:p>
          <a:p>
            <a:pPr indent="0" lvl="0" marL="0" marR="0" rtl="0" algn="l">
              <a:lnSpc>
                <a:spcPct val="100000"/>
              </a:lnSpc>
              <a:spcBef>
                <a:spcPts val="0"/>
              </a:spcBef>
              <a:spcAft>
                <a:spcPts val="0"/>
              </a:spcAft>
              <a:buClr>
                <a:srgbClr val="000000"/>
              </a:buClr>
              <a:buSzPts val="1400"/>
              <a:buFont typeface="MS Gothic"/>
              <a:buNone/>
            </a:pPr>
            <a:r>
              <a:rPr b="0" i="0" lang="ja-JP" sz="1400" u="none" cap="none" strike="noStrike">
                <a:solidFill>
                  <a:srgbClr val="000000"/>
                </a:solidFill>
                <a:latin typeface="MS Gothic"/>
                <a:ea typeface="MS Gothic"/>
                <a:cs typeface="MS Gothic"/>
                <a:sym typeface="MS Gothic"/>
              </a:rPr>
              <a:t>　てください（最大２つ）。</a:t>
            </a:r>
            <a:endParaRPr b="0" i="0" sz="1400" u="none" cap="none" strike="noStrike">
              <a:solidFill>
                <a:srgbClr val="000000"/>
              </a:solidFill>
              <a:latin typeface="MS Gothic"/>
              <a:ea typeface="MS Gothic"/>
              <a:cs typeface="MS Gothic"/>
              <a:sym typeface="MS Gothic"/>
            </a:endParaRPr>
          </a:p>
        </p:txBody>
      </p:sp>
      <p:cxnSp>
        <p:nvCxnSpPr>
          <p:cNvPr id="270" name="Google Shape;270;p15"/>
          <p:cNvCxnSpPr/>
          <p:nvPr/>
        </p:nvCxnSpPr>
        <p:spPr>
          <a:xfrm flipH="1">
            <a:off x="4736976" y="2056896"/>
            <a:ext cx="504056" cy="1732144"/>
          </a:xfrm>
          <a:prstGeom prst="straightConnector1">
            <a:avLst/>
          </a:prstGeom>
          <a:noFill/>
          <a:ln cap="flat" cmpd="sng" w="9525">
            <a:solidFill>
              <a:srgbClr val="4A7DBA"/>
            </a:solidFill>
            <a:prstDash val="solid"/>
            <a:round/>
            <a:headEnd len="sm" w="sm" type="none"/>
            <a:tailEnd len="med" w="med" type="triangle"/>
          </a:ln>
        </p:spPr>
      </p:cxnSp>
      <p:cxnSp>
        <p:nvCxnSpPr>
          <p:cNvPr id="271" name="Google Shape;271;p15"/>
          <p:cNvCxnSpPr/>
          <p:nvPr/>
        </p:nvCxnSpPr>
        <p:spPr>
          <a:xfrm flipH="1">
            <a:off x="6039823" y="2244690"/>
            <a:ext cx="1345750" cy="2361575"/>
          </a:xfrm>
          <a:prstGeom prst="straightConnector1">
            <a:avLst/>
          </a:prstGeom>
          <a:noFill/>
          <a:ln cap="flat" cmpd="sng" w="9525">
            <a:solidFill>
              <a:srgbClr val="4A7DBA"/>
            </a:solidFill>
            <a:prstDash val="solid"/>
            <a:round/>
            <a:headEnd len="sm" w="sm" type="none"/>
            <a:tailEnd len="med" w="med" type="triangle"/>
          </a:ln>
        </p:spPr>
      </p:cxnSp>
      <p:cxnSp>
        <p:nvCxnSpPr>
          <p:cNvPr id="272" name="Google Shape;272;p15"/>
          <p:cNvCxnSpPr/>
          <p:nvPr/>
        </p:nvCxnSpPr>
        <p:spPr>
          <a:xfrm flipH="1" rot="10800000">
            <a:off x="1352600" y="5395393"/>
            <a:ext cx="1440160" cy="1260995"/>
          </a:xfrm>
          <a:prstGeom prst="straightConnector1">
            <a:avLst/>
          </a:prstGeom>
          <a:noFill/>
          <a:ln cap="flat" cmpd="sng" w="9525">
            <a:solidFill>
              <a:srgbClr val="4A7DBA"/>
            </a:solidFill>
            <a:prstDash val="solid"/>
            <a:round/>
            <a:headEnd len="sm" w="sm" type="none"/>
            <a:tailEnd len="med" w="med" type="triangle"/>
          </a:ln>
        </p:spPr>
      </p:cxnSp>
      <p:sp>
        <p:nvSpPr>
          <p:cNvPr id="273" name="Google Shape;273;p15"/>
          <p:cNvSpPr txBox="1"/>
          <p:nvPr/>
        </p:nvSpPr>
        <p:spPr>
          <a:xfrm>
            <a:off x="1280592" y="6505599"/>
            <a:ext cx="61049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・電話番号は電話番号形式</a:t>
            </a:r>
            <a:r>
              <a:rPr b="0" i="0" lang="ja-JP" sz="1400" u="none" cap="none" strike="noStrike">
                <a:solidFill>
                  <a:schemeClr val="dk1"/>
                </a:solidFill>
                <a:highlight>
                  <a:srgbClr val="FFFF00"/>
                </a:highlight>
                <a:latin typeface="MS Gothic"/>
                <a:ea typeface="MS Gothic"/>
                <a:cs typeface="MS Gothic"/>
                <a:sym typeface="MS Gothic"/>
              </a:rPr>
              <a:t>(ハイフンあり)で13桁</a:t>
            </a:r>
            <a:r>
              <a:rPr b="0" i="0" lang="ja-JP" sz="1400" u="none" cap="none" strike="noStrike">
                <a:solidFill>
                  <a:schemeClr val="dk1"/>
                </a:solidFill>
                <a:latin typeface="MS Gothic"/>
                <a:ea typeface="MS Gothic"/>
                <a:cs typeface="MS Gothic"/>
                <a:sym typeface="MS Gothic"/>
              </a:rPr>
              <a:t>まで入力可能です。</a:t>
            </a:r>
            <a:endParaRPr b="0" i="0" sz="1400" u="none" cap="none" strike="noStrike">
              <a:solidFill>
                <a:schemeClr val="dk1"/>
              </a:solidFill>
              <a:latin typeface="MS Gothic"/>
              <a:ea typeface="MS Gothic"/>
              <a:cs typeface="MS Gothic"/>
              <a:sym typeface="MS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6"/>
          <p:cNvPicPr preferRelativeResize="0"/>
          <p:nvPr/>
        </p:nvPicPr>
        <p:blipFill rotWithShape="1">
          <a:blip r:embed="rId3">
            <a:alphaModFix/>
          </a:blip>
          <a:srcRect b="0" l="0" r="0" t="0"/>
          <a:stretch/>
        </p:blipFill>
        <p:spPr>
          <a:xfrm>
            <a:off x="115887" y="2612002"/>
            <a:ext cx="9674225" cy="3983505"/>
          </a:xfrm>
          <a:prstGeom prst="rect">
            <a:avLst/>
          </a:prstGeom>
          <a:noFill/>
          <a:ln cap="flat" cmpd="sng" w="9525">
            <a:solidFill>
              <a:schemeClr val="dk1"/>
            </a:solidFill>
            <a:prstDash val="solid"/>
            <a:round/>
            <a:headEnd len="sm" w="sm" type="none"/>
            <a:tailEnd len="sm" w="sm" type="none"/>
          </a:ln>
        </p:spPr>
      </p:pic>
      <p:sp>
        <p:nvSpPr>
          <p:cNvPr id="282" name="Google Shape;282;p1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283" name="Google Shape;283;p16"/>
          <p:cNvSpPr txBox="1"/>
          <p:nvPr/>
        </p:nvSpPr>
        <p:spPr>
          <a:xfrm>
            <a:off x="57150" y="950913"/>
            <a:ext cx="96742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（５）Step4 企業情報の入力：貿易登録に関する問い合わせ・連絡先</a:t>
            </a:r>
            <a:endParaRPr b="0" i="0" sz="2400" u="sng" cap="none" strike="noStrike">
              <a:solidFill>
                <a:srgbClr val="FF0000"/>
              </a:solidFill>
              <a:latin typeface="MS Gothic"/>
              <a:ea typeface="MS Gothic"/>
              <a:cs typeface="MS Gothic"/>
              <a:sym typeface="MS Gothic"/>
            </a:endParaRPr>
          </a:p>
        </p:txBody>
      </p:sp>
      <p:sp>
        <p:nvSpPr>
          <p:cNvPr id="284" name="Google Shape;284;p16"/>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285" name="Google Shape;285;p16"/>
          <p:cNvSpPr/>
          <p:nvPr/>
        </p:nvSpPr>
        <p:spPr>
          <a:xfrm>
            <a:off x="2576736" y="3068960"/>
            <a:ext cx="936104" cy="21602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286" name="Google Shape;286;p16"/>
          <p:cNvCxnSpPr/>
          <p:nvPr/>
        </p:nvCxnSpPr>
        <p:spPr>
          <a:xfrm>
            <a:off x="2864768" y="2078288"/>
            <a:ext cx="0" cy="846656"/>
          </a:xfrm>
          <a:prstGeom prst="straightConnector1">
            <a:avLst/>
          </a:prstGeom>
          <a:noFill/>
          <a:ln cap="flat" cmpd="sng" w="9525">
            <a:solidFill>
              <a:srgbClr val="4A7DBA"/>
            </a:solidFill>
            <a:prstDash val="solid"/>
            <a:round/>
            <a:headEnd len="sm" w="sm" type="none"/>
            <a:tailEnd len="med" w="med" type="triangle"/>
          </a:ln>
        </p:spPr>
      </p:cxnSp>
      <p:sp>
        <p:nvSpPr>
          <p:cNvPr id="287" name="Google Shape;287;p16"/>
          <p:cNvSpPr txBox="1"/>
          <p:nvPr/>
        </p:nvSpPr>
        <p:spPr>
          <a:xfrm>
            <a:off x="771733" y="1503481"/>
            <a:ext cx="361000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・入力済の現住所（郵便番号、和文表記）</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を連絡先住所（郵便番号、和文表記）</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に転記します。</a:t>
            </a:r>
            <a:endParaRPr/>
          </a:p>
        </p:txBody>
      </p:sp>
      <p:cxnSp>
        <p:nvCxnSpPr>
          <p:cNvPr id="288" name="Google Shape;288;p16"/>
          <p:cNvCxnSpPr/>
          <p:nvPr/>
        </p:nvCxnSpPr>
        <p:spPr>
          <a:xfrm flipH="1">
            <a:off x="2717255" y="2330357"/>
            <a:ext cx="1664484" cy="3212848"/>
          </a:xfrm>
          <a:prstGeom prst="straightConnector1">
            <a:avLst/>
          </a:prstGeom>
          <a:noFill/>
          <a:ln cap="flat" cmpd="sng" w="9525">
            <a:solidFill>
              <a:srgbClr val="4A7DBA"/>
            </a:solidFill>
            <a:prstDash val="solid"/>
            <a:round/>
            <a:headEnd len="sm" w="sm" type="none"/>
            <a:tailEnd len="med" w="med" type="triangle"/>
          </a:ln>
        </p:spPr>
      </p:cxnSp>
      <p:sp>
        <p:nvSpPr>
          <p:cNvPr id="289" name="Google Shape;289;p16"/>
          <p:cNvSpPr txBox="1"/>
          <p:nvPr/>
        </p:nvSpPr>
        <p:spPr>
          <a:xfrm>
            <a:off x="6609185" y="1441401"/>
            <a:ext cx="2886075"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・貿易登録の完了通知や、有効期</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間30日前の更新案内（システム</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から自動メール送信）等、貿易</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登録に関する案内をお送りしま</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す。</a:t>
            </a:r>
            <a:endParaRPr/>
          </a:p>
        </p:txBody>
      </p:sp>
      <p:cxnSp>
        <p:nvCxnSpPr>
          <p:cNvPr id="290" name="Google Shape;290;p16"/>
          <p:cNvCxnSpPr/>
          <p:nvPr/>
        </p:nvCxnSpPr>
        <p:spPr>
          <a:xfrm flipH="1">
            <a:off x="6126089" y="2791878"/>
            <a:ext cx="1062657" cy="3453818"/>
          </a:xfrm>
          <a:prstGeom prst="straightConnector1">
            <a:avLst/>
          </a:prstGeom>
          <a:noFill/>
          <a:ln cap="flat" cmpd="sng" w="9525">
            <a:solidFill>
              <a:srgbClr val="4A7DBA"/>
            </a:solidFill>
            <a:prstDash val="solid"/>
            <a:round/>
            <a:headEnd len="sm" w="sm" type="none"/>
            <a:tailEnd len="med" w="med" type="triangle"/>
          </a:ln>
        </p:spPr>
      </p:cxnSp>
      <p:sp>
        <p:nvSpPr>
          <p:cNvPr id="291" name="Google Shape;291;p16"/>
          <p:cNvSpPr txBox="1"/>
          <p:nvPr/>
        </p:nvSpPr>
        <p:spPr>
          <a:xfrm>
            <a:off x="4233068" y="1591693"/>
            <a:ext cx="237611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・電話番号は電話番号形式</a:t>
            </a:r>
            <a:r>
              <a:rPr b="0" i="0" lang="ja-JP" sz="1400" u="none" cap="none" strike="noStrike">
                <a:solidFill>
                  <a:schemeClr val="dk1"/>
                </a:solidFill>
                <a:highlight>
                  <a:srgbClr val="FFFF00"/>
                </a:highlight>
                <a:latin typeface="MS Gothic"/>
                <a:ea typeface="MS Gothic"/>
                <a:cs typeface="MS Gothic"/>
                <a:sym typeface="MS Gothic"/>
              </a:rPr>
              <a:t>(ハイフンあり)で13桁</a:t>
            </a:r>
            <a:r>
              <a:rPr b="0" i="0" lang="ja-JP" sz="1400" u="none" cap="none" strike="noStrike">
                <a:solidFill>
                  <a:schemeClr val="dk1"/>
                </a:solidFill>
                <a:latin typeface="MS Gothic"/>
                <a:ea typeface="MS Gothic"/>
                <a:cs typeface="MS Gothic"/>
                <a:sym typeface="MS Gothic"/>
              </a:rPr>
              <a:t>まで入力可能です。</a:t>
            </a:r>
            <a:endParaRPr b="0" i="0" sz="1400" u="none" cap="none" strike="noStrike">
              <a:solidFill>
                <a:schemeClr val="dk1"/>
              </a:solidFill>
              <a:latin typeface="MS Gothic"/>
              <a:ea typeface="MS Gothic"/>
              <a:cs typeface="MS Gothic"/>
              <a:sym typeface="MS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17"/>
          <p:cNvPicPr preferRelativeResize="0"/>
          <p:nvPr/>
        </p:nvPicPr>
        <p:blipFill rotWithShape="1">
          <a:blip r:embed="rId3">
            <a:alphaModFix/>
          </a:blip>
          <a:srcRect b="0" l="0" r="0" t="0"/>
          <a:stretch/>
        </p:blipFill>
        <p:spPr>
          <a:xfrm>
            <a:off x="231268" y="1464634"/>
            <a:ext cx="5874257" cy="4849482"/>
          </a:xfrm>
          <a:prstGeom prst="rect">
            <a:avLst/>
          </a:prstGeom>
          <a:noFill/>
          <a:ln cap="flat" cmpd="sng" w="9525">
            <a:solidFill>
              <a:schemeClr val="dk1"/>
            </a:solidFill>
            <a:prstDash val="solid"/>
            <a:round/>
            <a:headEnd len="sm" w="sm" type="none"/>
            <a:tailEnd len="sm" w="sm" type="none"/>
          </a:ln>
        </p:spPr>
      </p:pic>
      <p:sp>
        <p:nvSpPr>
          <p:cNvPr id="300" name="Google Shape;300;p1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301" name="Google Shape;301;p17"/>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（５）Step4 企業情報の入力：その他事項</a:t>
            </a:r>
            <a:endParaRPr b="0" i="0" sz="2400" u="sng" cap="none" strike="noStrike">
              <a:solidFill>
                <a:srgbClr val="FF0000"/>
              </a:solidFill>
              <a:latin typeface="MS Gothic"/>
              <a:ea typeface="MS Gothic"/>
              <a:cs typeface="MS Gothic"/>
              <a:sym typeface="MS Gothic"/>
            </a:endParaRPr>
          </a:p>
        </p:txBody>
      </p:sp>
      <p:sp>
        <p:nvSpPr>
          <p:cNvPr id="302" name="Google Shape;302;p1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03" name="Google Shape;303;p17"/>
          <p:cNvSpPr/>
          <p:nvPr/>
        </p:nvSpPr>
        <p:spPr>
          <a:xfrm>
            <a:off x="231268" y="4221088"/>
            <a:ext cx="2273460" cy="21602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304" name="Google Shape;304;p17"/>
          <p:cNvCxnSpPr/>
          <p:nvPr/>
        </p:nvCxnSpPr>
        <p:spPr>
          <a:xfrm rot="10800000">
            <a:off x="2576736" y="4329100"/>
            <a:ext cx="3590135" cy="544299"/>
          </a:xfrm>
          <a:prstGeom prst="straightConnector1">
            <a:avLst/>
          </a:prstGeom>
          <a:noFill/>
          <a:ln cap="flat" cmpd="sng" w="9525">
            <a:solidFill>
              <a:srgbClr val="4A7DBA"/>
            </a:solidFill>
            <a:prstDash val="solid"/>
            <a:round/>
            <a:headEnd len="sm" w="sm" type="none"/>
            <a:tailEnd len="med" w="med" type="triangle"/>
          </a:ln>
        </p:spPr>
      </p:cxnSp>
      <p:sp>
        <p:nvSpPr>
          <p:cNvPr id="305" name="Google Shape;305;p17"/>
          <p:cNvSpPr txBox="1"/>
          <p:nvPr/>
        </p:nvSpPr>
        <p:spPr>
          <a:xfrm>
            <a:off x="6294076" y="4715081"/>
            <a:ext cx="34671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輸出産品として中古品を取り扱う場合、「有り」を選択してください（貿易登録の申請時に古物商許可証の提出が必要になる場合があります）。</a:t>
            </a:r>
            <a:endParaRPr/>
          </a:p>
        </p:txBody>
      </p:sp>
      <p:sp>
        <p:nvSpPr>
          <p:cNvPr id="306" name="Google Shape;306;p17"/>
          <p:cNvSpPr txBox="1"/>
          <p:nvPr/>
        </p:nvSpPr>
        <p:spPr>
          <a:xfrm>
            <a:off x="6105525" y="1519238"/>
            <a:ext cx="3754438"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〇その他事項</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原則任意入力ですが、「古物許可証の有無」は「有り」または「無し」からの選択が必須となっておりますのでご注意ください。</a:t>
            </a:r>
            <a:endParaRPr b="0" i="0" sz="1400" u="none" cap="none" strike="noStrike">
              <a:solidFill>
                <a:schemeClr val="dk1"/>
              </a:solidFill>
              <a:latin typeface="MS Gothic"/>
              <a:ea typeface="MS Gothic"/>
              <a:cs typeface="MS Gothic"/>
              <a:sym typeface="MS Gothic"/>
            </a:endParaRPr>
          </a:p>
        </p:txBody>
      </p:sp>
      <p:sp>
        <p:nvSpPr>
          <p:cNvPr id="307" name="Google Shape;307;p17"/>
          <p:cNvSpPr txBox="1"/>
          <p:nvPr/>
        </p:nvSpPr>
        <p:spPr>
          <a:xfrm>
            <a:off x="6176963" y="2636838"/>
            <a:ext cx="3573462" cy="738187"/>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【業種の選択肢】</a:t>
            </a:r>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製造業、卸売業、小売業、建設業、運輸業、金融業、団体、フォワーダー、その他</a:t>
            </a:r>
            <a:endParaRPr b="0" i="0" sz="1400" u="none" cap="none" strike="noStrike">
              <a:solidFill>
                <a:schemeClr val="dk1"/>
              </a:solidFill>
              <a:latin typeface="MS Gothic"/>
              <a:ea typeface="MS Gothic"/>
              <a:cs typeface="MS Gothic"/>
              <a:sym typeface="MS Gothic"/>
            </a:endParaRPr>
          </a:p>
        </p:txBody>
      </p:sp>
      <p:sp>
        <p:nvSpPr>
          <p:cNvPr id="308" name="Google Shape;308;p17"/>
          <p:cNvSpPr txBox="1"/>
          <p:nvPr/>
        </p:nvSpPr>
        <p:spPr>
          <a:xfrm>
            <a:off x="6176963" y="3646488"/>
            <a:ext cx="3573462" cy="954087"/>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【主要取扱品の選択肢】</a:t>
            </a:r>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一般機械、電気機器、輸送用機器、精密機器、金属・金属製品、化学製品、紡績・繊維製品、食料品、雑貨、その他</a:t>
            </a:r>
            <a:endParaRPr b="0" i="0" sz="1400" u="none" cap="none" strike="noStrike">
              <a:solidFill>
                <a:schemeClr val="dk1"/>
              </a:solidFill>
              <a:latin typeface="MS Gothic"/>
              <a:ea typeface="MS Gothic"/>
              <a:cs typeface="MS Gothic"/>
              <a:sym typeface="MS Gothic"/>
            </a:endParaRPr>
          </a:p>
        </p:txBody>
      </p:sp>
      <p:sp>
        <p:nvSpPr>
          <p:cNvPr id="309" name="Google Shape;309;p17"/>
          <p:cNvSpPr txBox="1"/>
          <p:nvPr/>
        </p:nvSpPr>
        <p:spPr>
          <a:xfrm>
            <a:off x="6249541" y="5785963"/>
            <a:ext cx="326384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S Gothic"/>
              <a:buNone/>
            </a:pPr>
            <a:r>
              <a:rPr b="0" i="0" lang="ja-JP" sz="1400" u="none" cap="none" strike="noStrike">
                <a:solidFill>
                  <a:srgbClr val="000000"/>
                </a:solidFill>
                <a:latin typeface="MS Gothic"/>
                <a:ea typeface="MS Gothic"/>
                <a:cs typeface="MS Gothic"/>
                <a:sym typeface="MS Gothic"/>
              </a:rPr>
              <a:t>「署名者情報の入力へ進む」をクリックするとそれまでの入力内容が保存され、署名者情報入力画面に進みます。</a:t>
            </a:r>
            <a:endParaRPr/>
          </a:p>
        </p:txBody>
      </p:sp>
      <p:pic>
        <p:nvPicPr>
          <p:cNvPr id="310" name="Google Shape;310;p17"/>
          <p:cNvPicPr preferRelativeResize="0"/>
          <p:nvPr/>
        </p:nvPicPr>
        <p:blipFill rotWithShape="1">
          <a:blip r:embed="rId4">
            <a:alphaModFix/>
          </a:blip>
          <a:srcRect b="0" l="0" r="0" t="0"/>
          <a:stretch/>
        </p:blipFill>
        <p:spPr>
          <a:xfrm>
            <a:off x="3568965" y="5821575"/>
            <a:ext cx="1672067" cy="544299"/>
          </a:xfrm>
          <a:prstGeom prst="rect">
            <a:avLst/>
          </a:prstGeom>
          <a:noFill/>
          <a:ln>
            <a:noFill/>
          </a:ln>
        </p:spPr>
      </p:pic>
      <p:cxnSp>
        <p:nvCxnSpPr>
          <p:cNvPr id="311" name="Google Shape;311;p17"/>
          <p:cNvCxnSpPr/>
          <p:nvPr/>
        </p:nvCxnSpPr>
        <p:spPr>
          <a:xfrm rot="10800000">
            <a:off x="5385048" y="6016222"/>
            <a:ext cx="791915" cy="0"/>
          </a:xfrm>
          <a:prstGeom prst="straightConnector1">
            <a:avLst/>
          </a:prstGeom>
          <a:noFill/>
          <a:ln cap="flat" cmpd="sng" w="9525">
            <a:solidFill>
              <a:srgbClr val="4A7DBA"/>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18"/>
          <p:cNvPicPr preferRelativeResize="0"/>
          <p:nvPr/>
        </p:nvPicPr>
        <p:blipFill rotWithShape="1">
          <a:blip r:embed="rId3">
            <a:alphaModFix/>
          </a:blip>
          <a:srcRect b="0" l="0" r="0" t="0"/>
          <a:stretch/>
        </p:blipFill>
        <p:spPr>
          <a:xfrm>
            <a:off x="534048" y="1422677"/>
            <a:ext cx="4115091" cy="5264626"/>
          </a:xfrm>
          <a:prstGeom prst="rect">
            <a:avLst/>
          </a:prstGeom>
          <a:noFill/>
          <a:ln cap="flat" cmpd="sng" w="9525">
            <a:solidFill>
              <a:schemeClr val="dk1"/>
            </a:solidFill>
            <a:prstDash val="solid"/>
            <a:round/>
            <a:headEnd len="sm" w="sm" type="none"/>
            <a:tailEnd len="sm" w="sm" type="none"/>
          </a:ln>
        </p:spPr>
      </p:pic>
      <p:sp>
        <p:nvSpPr>
          <p:cNvPr id="320" name="Google Shape;320;p1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321" name="Google Shape;321;p18"/>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（６）Step5 署名者情報の入力（※代行業者の場合は不要）</a:t>
            </a:r>
            <a:endParaRPr b="0" i="0" sz="2400" u="sng" cap="none" strike="noStrike">
              <a:solidFill>
                <a:srgbClr val="FF0000"/>
              </a:solidFill>
              <a:latin typeface="MS Gothic"/>
              <a:ea typeface="MS Gothic"/>
              <a:cs typeface="MS Gothic"/>
              <a:sym typeface="MS Gothic"/>
            </a:endParaRPr>
          </a:p>
        </p:txBody>
      </p:sp>
      <p:sp>
        <p:nvSpPr>
          <p:cNvPr id="322" name="Google Shape;322;p1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23" name="Google Shape;323;p18"/>
          <p:cNvSpPr/>
          <p:nvPr/>
        </p:nvSpPr>
        <p:spPr>
          <a:xfrm>
            <a:off x="4880992" y="1522413"/>
            <a:ext cx="477996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・貿易関係証明の申請を行う署名者（オンライン申請、窓口申請問</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わず）を入力してください。</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・入力いただいた署名者毎にユーザーＩＤを発行いたします。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・E-mailは、証明書の発給申請時の「本件に関するご担当者欄」の</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E-mailに初期値として入力されます。</a:t>
            </a:r>
            <a:endParaRPr/>
          </a:p>
        </p:txBody>
      </p:sp>
      <p:sp>
        <p:nvSpPr>
          <p:cNvPr id="324" name="Google Shape;324;p18"/>
          <p:cNvSpPr/>
          <p:nvPr/>
        </p:nvSpPr>
        <p:spPr>
          <a:xfrm>
            <a:off x="4907980" y="3140968"/>
            <a:ext cx="4998020"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【入力手順】</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①署名者の「氏名（和文）」､「氏名（英文）」、「役職（英文）」、「E-mail」、 「E-mail（確認用）」を入力します。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②「作成」をクリック</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③入力欄の下の署名者一覧に追加されます。登録する署名者が複</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数人いる場合、①②を繰り返して人数分登録します。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④登録する全署名者の入力完了後、「入力内容を確認する」をク</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リックします。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※本画面の上にある「この画面に戻る」ボタンをクリックすると、</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企業情報の入力画面に戻ります。</a:t>
            </a:r>
            <a:endParaRPr b="0" i="0" sz="1200" u="none" cap="none" strike="noStrike">
              <a:solidFill>
                <a:schemeClr val="dk1"/>
              </a:solidFill>
              <a:latin typeface="MS Gothic"/>
              <a:ea typeface="MS Gothic"/>
              <a:cs typeface="MS Gothic"/>
              <a:sym typeface="MS Gothic"/>
            </a:endParaRPr>
          </a:p>
        </p:txBody>
      </p:sp>
      <p:sp>
        <p:nvSpPr>
          <p:cNvPr id="325" name="Google Shape;325;p18"/>
          <p:cNvSpPr/>
          <p:nvPr/>
        </p:nvSpPr>
        <p:spPr>
          <a:xfrm>
            <a:off x="114300" y="3981282"/>
            <a:ext cx="503238"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①</a:t>
            </a:r>
            <a:endParaRPr b="0" i="0" sz="1200" u="none" cap="none" strike="noStrike">
              <a:solidFill>
                <a:schemeClr val="dk1"/>
              </a:solidFill>
              <a:latin typeface="MS Gothic"/>
              <a:ea typeface="MS Gothic"/>
              <a:cs typeface="MS Gothic"/>
              <a:sym typeface="MS Gothic"/>
            </a:endParaRPr>
          </a:p>
        </p:txBody>
      </p:sp>
      <p:sp>
        <p:nvSpPr>
          <p:cNvPr id="326" name="Google Shape;326;p18"/>
          <p:cNvSpPr/>
          <p:nvPr/>
        </p:nvSpPr>
        <p:spPr>
          <a:xfrm>
            <a:off x="3622256" y="5043906"/>
            <a:ext cx="503237"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②</a:t>
            </a:r>
            <a:endParaRPr b="0" i="0" sz="1200" u="none" cap="none" strike="noStrike">
              <a:solidFill>
                <a:schemeClr val="dk1"/>
              </a:solidFill>
              <a:latin typeface="MS Gothic"/>
              <a:ea typeface="MS Gothic"/>
              <a:cs typeface="MS Gothic"/>
              <a:sym typeface="MS Gothic"/>
            </a:endParaRPr>
          </a:p>
        </p:txBody>
      </p:sp>
      <p:sp>
        <p:nvSpPr>
          <p:cNvPr id="327" name="Google Shape;327;p18"/>
          <p:cNvSpPr/>
          <p:nvPr/>
        </p:nvSpPr>
        <p:spPr>
          <a:xfrm>
            <a:off x="2864768" y="6462002"/>
            <a:ext cx="1080119" cy="20735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328" name="Google Shape;328;p18"/>
          <p:cNvSpPr/>
          <p:nvPr/>
        </p:nvSpPr>
        <p:spPr>
          <a:xfrm>
            <a:off x="4966717" y="5648325"/>
            <a:ext cx="4608513" cy="830997"/>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Arial"/>
              <a:buNone/>
            </a:pPr>
            <a:r>
              <a:rPr b="1" i="0" lang="ja-JP" sz="1200" u="none" cap="none" strike="noStrike">
                <a:solidFill>
                  <a:srgbClr val="FF0000"/>
                </a:solidFill>
                <a:latin typeface="MS Gothic"/>
                <a:ea typeface="MS Gothic"/>
                <a:cs typeface="MS Gothic"/>
                <a:sym typeface="MS Gothic"/>
              </a:rPr>
              <a:t>【注意】登録後のサイン変更について</a:t>
            </a:r>
            <a:endParaRPr b="1" i="0" sz="1200" u="none" cap="none" strike="noStrike">
              <a:solidFill>
                <a:srgbClr val="FF0000"/>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有効期間中にサイン形状を変更することはできません。</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貿易登録有効期間の更新時のみ、サイン形状の変更が可能です。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（２年毎の洗い替え）</a:t>
            </a:r>
            <a:endParaRPr b="0" i="0" sz="1200" u="none" cap="none" strike="noStrike">
              <a:solidFill>
                <a:schemeClr val="dk1"/>
              </a:solidFill>
              <a:latin typeface="MS Gothic"/>
              <a:ea typeface="MS Gothic"/>
              <a:cs typeface="MS Gothic"/>
              <a:sym typeface="MS Gothic"/>
            </a:endParaRPr>
          </a:p>
        </p:txBody>
      </p:sp>
      <p:pic>
        <p:nvPicPr>
          <p:cNvPr id="329" name="Google Shape;329;p18"/>
          <p:cNvPicPr preferRelativeResize="0"/>
          <p:nvPr/>
        </p:nvPicPr>
        <p:blipFill rotWithShape="1">
          <a:blip r:embed="rId4">
            <a:alphaModFix/>
          </a:blip>
          <a:srcRect b="0" l="0" r="0" t="0"/>
          <a:stretch/>
        </p:blipFill>
        <p:spPr>
          <a:xfrm>
            <a:off x="534048" y="3212977"/>
            <a:ext cx="3996968" cy="1800200"/>
          </a:xfrm>
          <a:prstGeom prst="rect">
            <a:avLst/>
          </a:prstGeom>
          <a:noFill/>
          <a:ln>
            <a:noFill/>
          </a:ln>
        </p:spPr>
      </p:pic>
      <p:sp>
        <p:nvSpPr>
          <p:cNvPr id="330" name="Google Shape;330;p18"/>
          <p:cNvSpPr/>
          <p:nvPr/>
        </p:nvSpPr>
        <p:spPr>
          <a:xfrm>
            <a:off x="2976563" y="5030639"/>
            <a:ext cx="680293" cy="18989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331" name="Google Shape;331;p18"/>
          <p:cNvSpPr/>
          <p:nvPr/>
        </p:nvSpPr>
        <p:spPr>
          <a:xfrm>
            <a:off x="2360712" y="1934994"/>
            <a:ext cx="430906" cy="19786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332" name="Google Shape;332;p18"/>
          <p:cNvSpPr/>
          <p:nvPr/>
        </p:nvSpPr>
        <p:spPr>
          <a:xfrm>
            <a:off x="2516457" y="6311638"/>
            <a:ext cx="503237"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④</a:t>
            </a:r>
            <a:endParaRPr b="0" i="0" sz="1200" u="none" cap="none" strike="noStrike">
              <a:solidFill>
                <a:schemeClr val="dk1"/>
              </a:solidFill>
              <a:latin typeface="MS Gothic"/>
              <a:ea typeface="MS Gothic"/>
              <a:cs typeface="MS Gothic"/>
              <a:sym typeface="MS Gothic"/>
            </a:endParaRPr>
          </a:p>
        </p:txBody>
      </p:sp>
      <p:sp>
        <p:nvSpPr>
          <p:cNvPr id="333" name="Google Shape;333;p18"/>
          <p:cNvSpPr/>
          <p:nvPr/>
        </p:nvSpPr>
        <p:spPr>
          <a:xfrm>
            <a:off x="534048" y="5430085"/>
            <a:ext cx="4115091" cy="78684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334" name="Google Shape;334;p18"/>
          <p:cNvSpPr/>
          <p:nvPr/>
        </p:nvSpPr>
        <p:spPr>
          <a:xfrm>
            <a:off x="145525" y="5685393"/>
            <a:ext cx="503238"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③</a:t>
            </a:r>
            <a:endParaRPr b="0" i="0" sz="1200" u="none" cap="none" strike="noStrike">
              <a:solidFill>
                <a:schemeClr val="dk1"/>
              </a:solidFill>
              <a:latin typeface="MS Gothic"/>
              <a:ea typeface="MS Gothic"/>
              <a:cs typeface="MS Gothic"/>
              <a:sym typeface="MS Gothic"/>
            </a:endParaRPr>
          </a:p>
        </p:txBody>
      </p:sp>
      <p:sp>
        <p:nvSpPr>
          <p:cNvPr id="335" name="Google Shape;335;p18"/>
          <p:cNvSpPr/>
          <p:nvPr/>
        </p:nvSpPr>
        <p:spPr>
          <a:xfrm>
            <a:off x="1988330" y="1952047"/>
            <a:ext cx="50323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344" name="Google Shape;344;p19"/>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（７）Step6 入力内容の最終確認</a:t>
            </a:r>
            <a:endParaRPr b="0" i="0" sz="2400" u="sng" cap="none" strike="noStrike">
              <a:solidFill>
                <a:srgbClr val="FF0000"/>
              </a:solidFill>
              <a:latin typeface="MS Gothic"/>
              <a:ea typeface="MS Gothic"/>
              <a:cs typeface="MS Gothic"/>
              <a:sym typeface="MS Gothic"/>
            </a:endParaRPr>
          </a:p>
        </p:txBody>
      </p:sp>
      <p:sp>
        <p:nvSpPr>
          <p:cNvPr id="345" name="Google Shape;345;p19"/>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46" name="Google Shape;346;p19"/>
          <p:cNvSpPr txBox="1"/>
          <p:nvPr/>
        </p:nvSpPr>
        <p:spPr>
          <a:xfrm>
            <a:off x="107057" y="4652190"/>
            <a:ext cx="7510239"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none" cap="none" strike="noStrike">
                <a:solidFill>
                  <a:schemeClr val="dk1"/>
                </a:solidFill>
                <a:latin typeface="MS Gothic"/>
                <a:ea typeface="MS Gothic"/>
                <a:cs typeface="MS Gothic"/>
                <a:sym typeface="MS Gothic"/>
              </a:rPr>
              <a:t>～～～～～～～～～～～～～～～～～～～～～～～～</a:t>
            </a:r>
            <a:endParaRPr/>
          </a:p>
        </p:txBody>
      </p:sp>
      <p:sp>
        <p:nvSpPr>
          <p:cNvPr id="347" name="Google Shape;347;p19"/>
          <p:cNvSpPr txBox="1"/>
          <p:nvPr/>
        </p:nvSpPr>
        <p:spPr>
          <a:xfrm>
            <a:off x="7632700" y="1614488"/>
            <a:ext cx="228917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・入力内容を確認し、修</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正がなければ「次へ進</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む」をクリックします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・修正がある場合は「こ</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の画面に戻る」「〇〇</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情報の入力に戻る」を</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クリックして、指定し</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た入力画面に戻ります</a:t>
            </a:r>
            <a:endParaRPr/>
          </a:p>
        </p:txBody>
      </p:sp>
      <p:pic>
        <p:nvPicPr>
          <p:cNvPr id="348" name="Google Shape;348;p19"/>
          <p:cNvPicPr preferRelativeResize="0"/>
          <p:nvPr/>
        </p:nvPicPr>
        <p:blipFill rotWithShape="1">
          <a:blip r:embed="rId3">
            <a:alphaModFix/>
          </a:blip>
          <a:srcRect b="0" l="0" r="0" t="0"/>
          <a:stretch/>
        </p:blipFill>
        <p:spPr>
          <a:xfrm>
            <a:off x="165944" y="5060827"/>
            <a:ext cx="7368586" cy="1359844"/>
          </a:xfrm>
          <a:prstGeom prst="rect">
            <a:avLst/>
          </a:prstGeom>
          <a:noFill/>
          <a:ln cap="flat" cmpd="sng" w="9525">
            <a:solidFill>
              <a:schemeClr val="dk1"/>
            </a:solidFill>
            <a:prstDash val="solid"/>
            <a:round/>
            <a:headEnd len="sm" w="sm" type="none"/>
            <a:tailEnd len="sm" w="sm" type="none"/>
          </a:ln>
        </p:spPr>
      </p:pic>
      <p:pic>
        <p:nvPicPr>
          <p:cNvPr id="349" name="Google Shape;349;p19"/>
          <p:cNvPicPr preferRelativeResize="0"/>
          <p:nvPr/>
        </p:nvPicPr>
        <p:blipFill rotWithShape="1">
          <a:blip r:embed="rId4">
            <a:alphaModFix/>
          </a:blip>
          <a:srcRect b="0" l="0" r="0" t="0"/>
          <a:stretch/>
        </p:blipFill>
        <p:spPr>
          <a:xfrm>
            <a:off x="165944" y="1446539"/>
            <a:ext cx="7368586" cy="329294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ctrTitle"/>
          </p:nvPr>
        </p:nvSpPr>
        <p:spPr>
          <a:xfrm>
            <a:off x="128588" y="1052513"/>
            <a:ext cx="9417050" cy="5509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ja-JP">
                <a:solidFill>
                  <a:schemeClr val="dk1"/>
                </a:solidFill>
              </a:rPr>
              <a:t>目次</a:t>
            </a:r>
            <a:br>
              <a:rPr lang="ja-JP">
                <a:solidFill>
                  <a:schemeClr val="dk1"/>
                </a:solidFill>
              </a:rPr>
            </a:br>
            <a:br>
              <a:rPr lang="ja-JP">
                <a:solidFill>
                  <a:schemeClr val="dk1"/>
                </a:solidFill>
              </a:rPr>
            </a:br>
            <a:r>
              <a:rPr lang="ja-JP" sz="2800" u="sng">
                <a:solidFill>
                  <a:srgbClr val="FF0000"/>
                </a:solidFill>
                <a:hlinkClick action="ppaction://hlinksldjump" r:id="rId3">
                  <a:extLst>
                    <a:ext uri="{A12FA001-AC4F-418D-AE19-62706E023703}">
                      <ahyp:hlinkClr val="tx"/>
                    </a:ext>
                  </a:extLst>
                </a:hlinkClick>
              </a:rPr>
              <a:t>はじめに</a:t>
            </a:r>
            <a:r>
              <a:rPr lang="ja-JP" sz="2800" u="sng">
                <a:solidFill>
                  <a:schemeClr val="dk1"/>
                </a:solidFill>
                <a:hlinkClick action="ppaction://hlinksldjump" r:id="rId4">
                  <a:extLst>
                    <a:ext uri="{A12FA001-AC4F-418D-AE19-62706E023703}">
                      <ahyp:hlinkClr val="tx"/>
                    </a:ext>
                  </a:extLst>
                </a:hlinkClick>
              </a:rPr>
              <a:t>						…P 2</a:t>
            </a:r>
            <a:br>
              <a:rPr lang="ja-JP" sz="2800">
                <a:solidFill>
                  <a:schemeClr val="dk1"/>
                </a:solidFill>
              </a:rPr>
            </a:br>
            <a:r>
              <a:rPr lang="ja-JP" sz="2800" u="sng">
                <a:solidFill>
                  <a:schemeClr val="dk1"/>
                </a:solidFill>
                <a:hlinkClick action="ppaction://hlinksldjump" r:id="rId5">
                  <a:extLst>
                    <a:ext uri="{A12FA001-AC4F-418D-AE19-62706E023703}">
                      <ahyp:hlinkClr val="tx"/>
                    </a:ext>
                  </a:extLst>
                </a:hlinkClick>
              </a:rPr>
              <a:t>オンライン申請・発給手続きの流れ	…P 3</a:t>
            </a:r>
            <a:br>
              <a:rPr lang="ja-JP" sz="2800" u="sng">
                <a:solidFill>
                  <a:schemeClr val="dk1"/>
                </a:solidFill>
                <a:hlinkClick action="ppaction://hlinksldjump" r:id="rId6">
                  <a:extLst>
                    <a:ext uri="{A12FA001-AC4F-418D-AE19-62706E023703}">
                      <ahyp:hlinkClr val="tx"/>
                    </a:ext>
                  </a:extLst>
                </a:hlinkClick>
              </a:rPr>
            </a:br>
            <a:r>
              <a:rPr lang="ja-JP" sz="2800" u="sng">
                <a:solidFill>
                  <a:schemeClr val="dk1"/>
                </a:solidFill>
                <a:hlinkClick action="ppaction://hlinksldjump" r:id="rId7">
                  <a:extLst>
                    <a:ext uri="{A12FA001-AC4F-418D-AE19-62706E023703}">
                      <ahyp:hlinkClr val="tx"/>
                    </a:ext>
                  </a:extLst>
                </a:hlinkClick>
              </a:rPr>
              <a:t>１．貿易登録					…P 5</a:t>
            </a:r>
            <a:br>
              <a:rPr lang="ja-JP" sz="2800" u="sng">
                <a:solidFill>
                  <a:schemeClr val="dk1"/>
                </a:solidFill>
                <a:hlinkClick action="ppaction://hlinksldjump" r:id="rId8">
                  <a:extLst>
                    <a:ext uri="{A12FA001-AC4F-418D-AE19-62706E023703}">
                      <ahyp:hlinkClr val="tx"/>
                    </a:ext>
                  </a:extLst>
                </a:hlinkClick>
              </a:rPr>
            </a:br>
            <a:r>
              <a:rPr lang="ja-JP" sz="2800" u="sng">
                <a:solidFill>
                  <a:srgbClr val="0000FF"/>
                </a:solidFill>
                <a:hlinkClick action="ppaction://hlinksldjump" r:id="rId9">
                  <a:extLst>
                    <a:ext uri="{A12FA001-AC4F-418D-AE19-62706E023703}">
                      <ahyp:hlinkClr val="tx"/>
                    </a:ext>
                  </a:extLst>
                </a:hlinkClick>
              </a:rPr>
              <a:t>２．貿易登録完了後の手続き		…</a:t>
            </a:r>
            <a:r>
              <a:rPr lang="ja-JP" sz="2800" u="sng">
                <a:solidFill>
                  <a:srgbClr val="E60000"/>
                </a:solidFill>
                <a:hlinkClick action="ppaction://hlinksldjump" r:id="rId10">
                  <a:extLst>
                    <a:ext uri="{A12FA001-AC4F-418D-AE19-62706E023703}">
                      <ahyp:hlinkClr val="tx"/>
                    </a:ext>
                  </a:extLst>
                </a:hlinkClick>
              </a:rPr>
              <a:t>P24</a:t>
            </a:r>
            <a:r>
              <a:rPr lang="ja-JP" sz="2800" u="sng">
                <a:solidFill>
                  <a:srgbClr val="0000FF"/>
                </a:solidFill>
                <a:hlinkClick action="ppaction://hlinksldjump" r:id="rId11">
                  <a:extLst>
                    <a:ext uri="{A12FA001-AC4F-418D-AE19-62706E023703}">
                      <ahyp:hlinkClr val="tx"/>
                    </a:ext>
                  </a:extLst>
                </a:hlinkClick>
              </a:rPr>
              <a:t>	</a:t>
            </a:r>
            <a:br>
              <a:rPr lang="ja-JP" sz="2800" u="sng">
                <a:solidFill>
                  <a:srgbClr val="0000FF"/>
                </a:solidFill>
                <a:hlinkClick action="ppaction://hlinksldjump" r:id="rId12">
                  <a:extLst>
                    <a:ext uri="{A12FA001-AC4F-418D-AE19-62706E023703}">
                      <ahyp:hlinkClr val="tx"/>
                    </a:ext>
                  </a:extLst>
                </a:hlinkClick>
              </a:rPr>
            </a:br>
            <a:r>
              <a:rPr lang="ja-JP" sz="2800" u="sng">
                <a:solidFill>
                  <a:srgbClr val="0000FF"/>
                </a:solidFill>
                <a:hlinkClick action="ppaction://hlinksldjump" r:id="rId13">
                  <a:extLst>
                    <a:ext uri="{A12FA001-AC4F-418D-AE19-62706E023703}">
                      <ahyp:hlinkClr val="tx"/>
                    </a:ext>
                  </a:extLst>
                </a:hlinkClick>
              </a:rPr>
              <a:t>３．発給申請					…P</a:t>
            </a:r>
            <a:r>
              <a:rPr lang="ja-JP" sz="2800" u="sng">
                <a:solidFill>
                  <a:srgbClr val="0000FF"/>
                </a:solidFill>
              </a:rPr>
              <a:t>32</a:t>
            </a:r>
            <a:br>
              <a:rPr lang="ja-JP" sz="2800" u="sng">
                <a:solidFill>
                  <a:srgbClr val="0000FF"/>
                </a:solidFill>
                <a:hlinkClick action="ppaction://hlinksldjump" r:id="rId14">
                  <a:extLst>
                    <a:ext uri="{A12FA001-AC4F-418D-AE19-62706E023703}">
                      <ahyp:hlinkClr val="tx"/>
                    </a:ext>
                  </a:extLst>
                </a:hlinkClick>
              </a:rPr>
            </a:br>
            <a:r>
              <a:rPr lang="ja-JP" sz="2800" u="sng">
                <a:solidFill>
                  <a:srgbClr val="0000FF"/>
                </a:solidFill>
                <a:hlinkClick action="ppaction://hlinksldjump" r:id="rId15">
                  <a:extLst>
                    <a:ext uri="{A12FA001-AC4F-418D-AE19-62706E023703}">
                      <ahyp:hlinkClr val="tx"/>
                    </a:ext>
                  </a:extLst>
                </a:hlinkClick>
              </a:rPr>
              <a:t>４．クレジットカード決済			…P62</a:t>
            </a:r>
            <a:br>
              <a:rPr lang="ja-JP" sz="2800">
                <a:solidFill>
                  <a:srgbClr val="0000FF"/>
                </a:solidFill>
              </a:rPr>
            </a:br>
            <a:r>
              <a:rPr lang="ja-JP" sz="2800" u="sng">
                <a:solidFill>
                  <a:srgbClr val="0000FF"/>
                </a:solidFill>
                <a:hlinkClick action="ppaction://hlinksldjump" r:id="rId16">
                  <a:extLst>
                    <a:ext uri="{A12FA001-AC4F-418D-AE19-62706E023703}">
                      <ahyp:hlinkClr val="tx"/>
                    </a:ext>
                  </a:extLst>
                </a:hlinkClick>
              </a:rPr>
              <a:t>５．証明書印刷					…P</a:t>
            </a:r>
            <a:r>
              <a:rPr lang="ja-JP" sz="2800" u="sng">
                <a:solidFill>
                  <a:srgbClr val="0000FF"/>
                </a:solidFill>
              </a:rPr>
              <a:t>73</a:t>
            </a:r>
            <a:br>
              <a:rPr lang="ja-JP" sz="2800">
                <a:solidFill>
                  <a:srgbClr val="0000FF"/>
                </a:solidFill>
              </a:rPr>
            </a:br>
            <a:r>
              <a:rPr lang="ja-JP" sz="2800" u="sng">
                <a:solidFill>
                  <a:srgbClr val="0000FF"/>
                </a:solidFill>
                <a:hlinkClick action="ppaction://hlinksldjump" r:id="rId17">
                  <a:extLst>
                    <a:ext uri="{A12FA001-AC4F-418D-AE19-62706E023703}">
                      <ahyp:hlinkClr val="tx"/>
                    </a:ext>
                  </a:extLst>
                </a:hlinkClick>
              </a:rPr>
              <a:t>６．登録内容の変更・更新			…P78</a:t>
            </a:r>
            <a:br>
              <a:rPr lang="ja-JP" sz="2800" u="sng">
                <a:solidFill>
                  <a:srgbClr val="0000FF"/>
                </a:solidFill>
                <a:hlinkClick action="ppaction://hlinksldjump" r:id="rId18">
                  <a:extLst>
                    <a:ext uri="{A12FA001-AC4F-418D-AE19-62706E023703}">
                      <ahyp:hlinkClr val="tx"/>
                    </a:ext>
                  </a:extLst>
                </a:hlinkClick>
              </a:rPr>
            </a:br>
            <a:r>
              <a:rPr lang="ja-JP" sz="2800" u="sng">
                <a:solidFill>
                  <a:srgbClr val="0000FF"/>
                </a:solidFill>
                <a:hlinkClick action="ppaction://hlinksldjump" r:id="rId19">
                  <a:extLst>
                    <a:ext uri="{A12FA001-AC4F-418D-AE19-62706E023703}">
                      <ahyp:hlinkClr val="tx"/>
                    </a:ext>
                  </a:extLst>
                </a:hlinkClick>
              </a:rPr>
              <a:t>７．ユーザー設定				…P90</a:t>
            </a:r>
            <a:br>
              <a:rPr lang="ja-JP" sz="2800" u="sng">
                <a:solidFill>
                  <a:srgbClr val="0000FF"/>
                </a:solidFill>
                <a:hlinkClick action="ppaction://hlinksldjump" r:id="rId20">
                  <a:extLst>
                    <a:ext uri="{A12FA001-AC4F-418D-AE19-62706E023703}">
                      <ahyp:hlinkClr val="tx"/>
                    </a:ext>
                  </a:extLst>
                </a:hlinkClick>
              </a:rPr>
            </a:br>
            <a:r>
              <a:rPr lang="ja-JP" sz="2800" u="sng">
                <a:solidFill>
                  <a:srgbClr val="0000FF"/>
                </a:solidFill>
                <a:hlinkClick action="ppaction://hlinksldjump" r:id="rId21">
                  <a:extLst>
                    <a:ext uri="{A12FA001-AC4F-418D-AE19-62706E023703}">
                      <ahyp:hlinkClr val="tx"/>
                    </a:ext>
                  </a:extLst>
                </a:hlinkClick>
              </a:rPr>
              <a:t>８．リファレンスシステム			…P92</a:t>
            </a:r>
            <a:endParaRPr sz="2800" u="sng">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20"/>
          <p:cNvPicPr preferRelativeResize="0"/>
          <p:nvPr/>
        </p:nvPicPr>
        <p:blipFill rotWithShape="1">
          <a:blip r:embed="rId3">
            <a:alphaModFix/>
          </a:blip>
          <a:srcRect b="0" l="0" r="0" t="0"/>
          <a:stretch/>
        </p:blipFill>
        <p:spPr>
          <a:xfrm>
            <a:off x="333620" y="1454630"/>
            <a:ext cx="4762970" cy="5201758"/>
          </a:xfrm>
          <a:prstGeom prst="rect">
            <a:avLst/>
          </a:prstGeom>
          <a:noFill/>
          <a:ln cap="flat" cmpd="sng" w="9525">
            <a:solidFill>
              <a:schemeClr val="dk1"/>
            </a:solidFill>
            <a:prstDash val="solid"/>
            <a:round/>
            <a:headEnd len="sm" w="sm" type="none"/>
            <a:tailEnd len="sm" w="sm" type="none"/>
          </a:ln>
        </p:spPr>
      </p:pic>
      <p:pic>
        <p:nvPicPr>
          <p:cNvPr id="358" name="Google Shape;358;p20"/>
          <p:cNvPicPr preferRelativeResize="0"/>
          <p:nvPr/>
        </p:nvPicPr>
        <p:blipFill rotWithShape="1">
          <a:blip r:embed="rId4">
            <a:alphaModFix/>
          </a:blip>
          <a:srcRect b="0" l="0" r="0" t="0"/>
          <a:stretch/>
        </p:blipFill>
        <p:spPr>
          <a:xfrm>
            <a:off x="8459653" y="2699842"/>
            <a:ext cx="1277937" cy="1727200"/>
          </a:xfrm>
          <a:prstGeom prst="rect">
            <a:avLst/>
          </a:prstGeom>
          <a:noFill/>
          <a:ln cap="flat" cmpd="sng" w="9525">
            <a:solidFill>
              <a:schemeClr val="dk1"/>
            </a:solidFill>
            <a:prstDash val="solid"/>
            <a:miter lim="800000"/>
            <a:headEnd len="sm" w="sm" type="none"/>
            <a:tailEnd len="sm" w="sm" type="none"/>
          </a:ln>
        </p:spPr>
      </p:pic>
      <p:sp>
        <p:nvSpPr>
          <p:cNvPr id="359" name="Google Shape;359;p2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360" name="Google Shape;360;p20"/>
          <p:cNvSpPr txBox="1"/>
          <p:nvPr/>
        </p:nvSpPr>
        <p:spPr>
          <a:xfrm>
            <a:off x="57150" y="950913"/>
            <a:ext cx="918051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（８）Step7 必要書類の印刷・提出書類の確認</a:t>
            </a:r>
            <a:endParaRPr b="0" i="0" sz="2400" u="sng" cap="none" strike="noStrike">
              <a:solidFill>
                <a:srgbClr val="FF0000"/>
              </a:solidFill>
              <a:latin typeface="MS Gothic"/>
              <a:ea typeface="MS Gothic"/>
              <a:cs typeface="MS Gothic"/>
              <a:sym typeface="MS Gothic"/>
            </a:endParaRPr>
          </a:p>
        </p:txBody>
      </p:sp>
      <p:sp>
        <p:nvSpPr>
          <p:cNvPr id="361" name="Google Shape;361;p2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62" name="Google Shape;362;p20"/>
          <p:cNvSpPr/>
          <p:nvPr/>
        </p:nvSpPr>
        <p:spPr>
          <a:xfrm>
            <a:off x="5472113" y="1477963"/>
            <a:ext cx="435133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・企業情報、署名者情報を反映した「誓約書」、「業態内容</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届」、「署名届」を印刷します。誓約書への押印、署名届</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へのサイナー毎の肉筆サインを行い､書類を作成します｡</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なお、登録種別が「申請者かつ代行業者」の場合、誓約書</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は２枚印刷が必要です。</a:t>
            </a:r>
            <a:endParaRPr b="0" i="0" sz="1200" u="none" cap="none" strike="noStrike">
              <a:solidFill>
                <a:schemeClr val="dk1"/>
              </a:solidFill>
              <a:latin typeface="MS Gothic"/>
              <a:ea typeface="MS Gothic"/>
              <a:cs typeface="MS Gothic"/>
              <a:sym typeface="MS Gothic"/>
            </a:endParaRPr>
          </a:p>
        </p:txBody>
      </p:sp>
      <p:sp>
        <p:nvSpPr>
          <p:cNvPr id="363" name="Google Shape;363;p20"/>
          <p:cNvSpPr/>
          <p:nvPr/>
        </p:nvSpPr>
        <p:spPr>
          <a:xfrm>
            <a:off x="1109481" y="5820354"/>
            <a:ext cx="3240360" cy="344950"/>
          </a:xfrm>
          <a:prstGeom prst="rect">
            <a:avLst/>
          </a:prstGeom>
          <a:no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364" name="Google Shape;364;p20"/>
          <p:cNvCxnSpPr>
            <a:stCxn id="363" idx="3"/>
          </p:cNvCxnSpPr>
          <p:nvPr/>
        </p:nvCxnSpPr>
        <p:spPr>
          <a:xfrm flipH="1" rot="10800000">
            <a:off x="4349841" y="4671329"/>
            <a:ext cx="876600" cy="1321500"/>
          </a:xfrm>
          <a:prstGeom prst="straightConnector1">
            <a:avLst/>
          </a:prstGeom>
          <a:noFill/>
          <a:ln cap="flat" cmpd="sng" w="9525">
            <a:solidFill>
              <a:srgbClr val="4A7DBA"/>
            </a:solidFill>
            <a:prstDash val="solid"/>
            <a:round/>
            <a:headEnd len="sm" w="sm" type="none"/>
            <a:tailEnd len="med" w="med" type="triangle"/>
          </a:ln>
        </p:spPr>
      </p:cxnSp>
      <p:pic>
        <p:nvPicPr>
          <p:cNvPr id="365" name="Google Shape;365;p20"/>
          <p:cNvPicPr preferRelativeResize="0"/>
          <p:nvPr/>
        </p:nvPicPr>
        <p:blipFill rotWithShape="1">
          <a:blip r:embed="rId5">
            <a:alphaModFix/>
          </a:blip>
          <a:srcRect b="0" l="0" r="0" t="0"/>
          <a:stretch/>
        </p:blipFill>
        <p:spPr>
          <a:xfrm>
            <a:off x="5557703" y="2691904"/>
            <a:ext cx="1346200" cy="1739900"/>
          </a:xfrm>
          <a:prstGeom prst="rect">
            <a:avLst/>
          </a:prstGeom>
          <a:noFill/>
          <a:ln cap="flat" cmpd="sng" w="9525">
            <a:solidFill>
              <a:schemeClr val="dk1"/>
            </a:solidFill>
            <a:prstDash val="solid"/>
            <a:miter lim="800000"/>
            <a:headEnd len="sm" w="sm" type="none"/>
            <a:tailEnd len="sm" w="sm" type="none"/>
          </a:ln>
        </p:spPr>
      </p:pic>
      <p:pic>
        <p:nvPicPr>
          <p:cNvPr id="366" name="Google Shape;366;p20"/>
          <p:cNvPicPr preferRelativeResize="0"/>
          <p:nvPr/>
        </p:nvPicPr>
        <p:blipFill rotWithShape="1">
          <a:blip r:embed="rId6">
            <a:alphaModFix/>
          </a:blip>
          <a:srcRect b="0" l="0" r="0" t="0"/>
          <a:stretch/>
        </p:blipFill>
        <p:spPr>
          <a:xfrm>
            <a:off x="6938828" y="2698254"/>
            <a:ext cx="1449387" cy="1739900"/>
          </a:xfrm>
          <a:prstGeom prst="rect">
            <a:avLst/>
          </a:prstGeom>
          <a:noFill/>
          <a:ln cap="flat" cmpd="sng" w="9525">
            <a:solidFill>
              <a:schemeClr val="dk1"/>
            </a:solidFill>
            <a:prstDash val="solid"/>
            <a:miter lim="800000"/>
            <a:headEnd len="sm" w="sm" type="none"/>
            <a:tailEnd len="sm" w="sm" type="none"/>
          </a:ln>
        </p:spPr>
      </p:pic>
      <p:sp>
        <p:nvSpPr>
          <p:cNvPr id="367" name="Google Shape;367;p20"/>
          <p:cNvSpPr/>
          <p:nvPr/>
        </p:nvSpPr>
        <p:spPr>
          <a:xfrm>
            <a:off x="5872028" y="4476254"/>
            <a:ext cx="3824287" cy="2778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誓約書　　　　　業態内容届　　　　　　署名届</a:t>
            </a:r>
            <a:endParaRPr/>
          </a:p>
        </p:txBody>
      </p:sp>
      <p:sp>
        <p:nvSpPr>
          <p:cNvPr id="368" name="Google Shape;368;p20"/>
          <p:cNvSpPr/>
          <p:nvPr/>
        </p:nvSpPr>
        <p:spPr>
          <a:xfrm>
            <a:off x="6419715" y="3906342"/>
            <a:ext cx="454025" cy="395287"/>
          </a:xfrm>
          <a:prstGeom prst="ellipse">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1200" u="none" cap="none" strike="noStrike">
                <a:solidFill>
                  <a:srgbClr val="FF0000"/>
                </a:solidFill>
                <a:latin typeface="MS Gothic"/>
                <a:ea typeface="MS Gothic"/>
                <a:cs typeface="MS Gothic"/>
                <a:sym typeface="MS Gothic"/>
              </a:rPr>
              <a:t>押印</a:t>
            </a:r>
            <a:endParaRPr/>
          </a:p>
        </p:txBody>
      </p:sp>
      <p:sp>
        <p:nvSpPr>
          <p:cNvPr id="369" name="Google Shape;369;p20"/>
          <p:cNvSpPr/>
          <p:nvPr/>
        </p:nvSpPr>
        <p:spPr>
          <a:xfrm>
            <a:off x="8689840" y="3515817"/>
            <a:ext cx="446088" cy="198437"/>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370" name="Google Shape;370;p20"/>
          <p:cNvCxnSpPr/>
          <p:nvPr/>
        </p:nvCxnSpPr>
        <p:spPr>
          <a:xfrm flipH="1" rot="10800000">
            <a:off x="8399328" y="3714254"/>
            <a:ext cx="490537" cy="1192213"/>
          </a:xfrm>
          <a:prstGeom prst="straightConnector1">
            <a:avLst/>
          </a:prstGeom>
          <a:noFill/>
          <a:ln cap="flat" cmpd="sng" w="9525">
            <a:solidFill>
              <a:srgbClr val="4A7DBA"/>
            </a:solidFill>
            <a:prstDash val="solid"/>
            <a:round/>
            <a:headEnd len="sm" w="sm" type="none"/>
            <a:tailEnd len="med" w="med" type="triangle"/>
          </a:ln>
        </p:spPr>
      </p:cxnSp>
      <p:sp>
        <p:nvSpPr>
          <p:cNvPr id="371" name="Google Shape;371;p20"/>
          <p:cNvSpPr/>
          <p:nvPr/>
        </p:nvSpPr>
        <p:spPr>
          <a:xfrm>
            <a:off x="5472113" y="4797152"/>
            <a:ext cx="434167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※各書類に印字される「</a:t>
            </a:r>
            <a:r>
              <a:rPr b="1" i="0" lang="ja-JP" sz="1200" u="none" cap="none" strike="noStrike">
                <a:solidFill>
                  <a:schemeClr val="dk1"/>
                </a:solidFill>
                <a:latin typeface="MS Gothic"/>
                <a:ea typeface="MS Gothic"/>
                <a:cs typeface="MS Gothic"/>
                <a:sym typeface="MS Gothic"/>
              </a:rPr>
              <a:t>申請番号</a:t>
            </a:r>
            <a:r>
              <a:rPr b="0" i="0" lang="ja-JP" sz="1200" u="none" cap="none" strike="noStrike">
                <a:solidFill>
                  <a:schemeClr val="dk1"/>
                </a:solidFill>
                <a:latin typeface="MS Gothic"/>
                <a:ea typeface="MS Gothic"/>
                <a:cs typeface="MS Gothic"/>
                <a:sym typeface="MS Gothic"/>
              </a:rPr>
              <a:t>」および二次元コードは、</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商工会議所の事務処理用です。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署名届には、署名者毎の肉筆サインが必要です。記入いただく肉筆サインは、データ化してシステム内に保存し、オンライン発給される証明書の9欄（Declaration by the Exporter欄）に印字します。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※登録後にサインの形状や氏名を変更する場合は、再度ユーザーIDの取得が必要となりますのでご注意ください。</a:t>
            </a:r>
            <a:endParaRPr b="0" i="0" sz="1200" u="none" cap="none" strike="noStrike">
              <a:solidFill>
                <a:schemeClr val="dk1"/>
              </a:solidFill>
              <a:latin typeface="MS Gothic"/>
              <a:ea typeface="MS Gothic"/>
              <a:cs typeface="MS Gothic"/>
              <a:sym typeface="MS Gothic"/>
            </a:endParaRPr>
          </a:p>
        </p:txBody>
      </p:sp>
      <p:sp>
        <p:nvSpPr>
          <p:cNvPr id="372" name="Google Shape;372;p20"/>
          <p:cNvSpPr/>
          <p:nvPr/>
        </p:nvSpPr>
        <p:spPr>
          <a:xfrm>
            <a:off x="5375140" y="2564904"/>
            <a:ext cx="4448175" cy="217487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381" name="Google Shape;381;p21"/>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（８）Step7 必要書類の印刷・提出書類の確認</a:t>
            </a:r>
            <a:endParaRPr b="0" i="0" sz="2400" u="sng" cap="none" strike="noStrike">
              <a:solidFill>
                <a:srgbClr val="FF0000"/>
              </a:solidFill>
              <a:latin typeface="MS Gothic"/>
              <a:ea typeface="MS Gothic"/>
              <a:cs typeface="MS Gothic"/>
              <a:sym typeface="MS Gothic"/>
            </a:endParaRPr>
          </a:p>
        </p:txBody>
      </p:sp>
      <p:sp>
        <p:nvSpPr>
          <p:cNvPr id="382" name="Google Shape;382;p21"/>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83" name="Google Shape;383;p21"/>
          <p:cNvSpPr/>
          <p:nvPr/>
        </p:nvSpPr>
        <p:spPr>
          <a:xfrm>
            <a:off x="6105525" y="1556792"/>
            <a:ext cx="3132138" cy="10464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sng" cap="none" strike="noStrike">
                <a:solidFill>
                  <a:schemeClr val="dk1"/>
                </a:solidFill>
                <a:latin typeface="MS Gothic"/>
                <a:ea typeface="MS Gothic"/>
                <a:cs typeface="MS Gothic"/>
                <a:sym typeface="MS Gothic"/>
              </a:rPr>
              <a:t>商工会議所への提出</a:t>
            </a:r>
            <a:endParaRPr b="0" i="0" sz="1400" u="sng"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・「誓約書」、「業態内容届」、「署名</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届」以外にも提出が必要な書類がある場</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合がございます。確認のうえ、商工会議</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所に紙媒体で提出してください。</a:t>
            </a:r>
            <a:endParaRPr b="0" i="0" sz="1200" u="none" cap="none" strike="noStrike">
              <a:solidFill>
                <a:schemeClr val="dk1"/>
              </a:solidFill>
              <a:latin typeface="MS Gothic"/>
              <a:ea typeface="MS Gothic"/>
              <a:cs typeface="MS Gothic"/>
              <a:sym typeface="MS Gothic"/>
            </a:endParaRPr>
          </a:p>
        </p:txBody>
      </p:sp>
      <p:pic>
        <p:nvPicPr>
          <p:cNvPr id="384" name="Google Shape;384;p21"/>
          <p:cNvPicPr preferRelativeResize="0"/>
          <p:nvPr/>
        </p:nvPicPr>
        <p:blipFill rotWithShape="1">
          <a:blip r:embed="rId3">
            <a:alphaModFix/>
          </a:blip>
          <a:srcRect b="0" l="0" r="0" t="0"/>
          <a:stretch/>
        </p:blipFill>
        <p:spPr>
          <a:xfrm>
            <a:off x="206031" y="1474888"/>
            <a:ext cx="5755081" cy="479106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393" name="Google Shape;393;p2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394" name="Google Shape;394;p22"/>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（９）貿易登録証の交付</a:t>
            </a:r>
            <a:endParaRPr b="0" i="0" sz="2400" u="sng" cap="none" strike="noStrike">
              <a:solidFill>
                <a:srgbClr val="FF0000"/>
              </a:solidFill>
              <a:latin typeface="MS Gothic"/>
              <a:ea typeface="MS Gothic"/>
              <a:cs typeface="MS Gothic"/>
              <a:sym typeface="MS Gothic"/>
            </a:endParaRPr>
          </a:p>
        </p:txBody>
      </p:sp>
      <p:sp>
        <p:nvSpPr>
          <p:cNvPr id="395" name="Google Shape;395;p22"/>
          <p:cNvSpPr/>
          <p:nvPr/>
        </p:nvSpPr>
        <p:spPr>
          <a:xfrm>
            <a:off x="273050" y="1557338"/>
            <a:ext cx="8567738" cy="10779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・貿易登録申請書類（誓約書、業態内容届、署名届、その他必要書類）を登録先の商工会議</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所に提出した後、商工会議所にて申請書類を確認します。</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・書類の確認後（貿易登録の承認後）、システムの利用に必要な貿易登録証を発行いた</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します。</a:t>
            </a:r>
            <a:endParaRPr b="0" i="0" sz="1600" u="none" cap="none" strike="noStrike">
              <a:solidFill>
                <a:schemeClr val="dk1"/>
              </a:solidFill>
              <a:latin typeface="MS Gothic"/>
              <a:ea typeface="MS Gothic"/>
              <a:cs typeface="MS Gothic"/>
              <a:sym typeface="MS Gothic"/>
            </a:endParaRPr>
          </a:p>
        </p:txBody>
      </p:sp>
      <p:sp>
        <p:nvSpPr>
          <p:cNvPr id="396" name="Google Shape;396;p22"/>
          <p:cNvSpPr/>
          <p:nvPr/>
        </p:nvSpPr>
        <p:spPr>
          <a:xfrm>
            <a:off x="3386138" y="2708275"/>
            <a:ext cx="6246812" cy="3293209"/>
          </a:xfrm>
          <a:prstGeom prst="rect">
            <a:avLst/>
          </a:prstGeom>
          <a:noFill/>
          <a:ln cap="flat" cmpd="sng" w="9525">
            <a:solidFill>
              <a:schemeClr val="dk1"/>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600"/>
              <a:buFont typeface="Arial"/>
              <a:buNone/>
            </a:pPr>
            <a:r>
              <a:rPr b="1" i="0" lang="ja-JP" sz="1600" u="none" cap="none" strike="noStrike">
                <a:solidFill>
                  <a:srgbClr val="FF0000"/>
                </a:solidFill>
                <a:latin typeface="MS Gothic"/>
                <a:ea typeface="MS Gothic"/>
                <a:cs typeface="MS Gothic"/>
                <a:sym typeface="MS Gothic"/>
              </a:rPr>
              <a:t>【注意事項】貿易登録証の取り扱いについて</a:t>
            </a:r>
            <a:endParaRPr b="1" i="0" sz="1600" u="none" cap="none" strike="noStrike">
              <a:solidFill>
                <a:srgbClr val="FF0000"/>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・貿易登録証に記載されている管理者IDおよびパスワードの漏洩</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および不正使用がなされないよう厳格に管理してください｡</a:t>
            </a:r>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・管理者IDおよびパスワードの漏洩もしくは不正使用またはその</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おそれを認知した場合には、速やかに登録先の商工会議所にご</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連絡ください。</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・なお、管理者IDおよびパスワードを漏洩、不正使用、開示、貸</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与、共有または譲渡したことによって申請者に生じた損害につ</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いて商工会議所は責任を負いません。管理者IDとパスワードの</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認証を行った後に行われた本サービスの利用行為については、</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貿易関係証明オンライン発給サービス利用規約</a:t>
            </a:r>
            <a:r>
              <a:rPr b="0" i="0" lang="ja-JP" sz="1600" u="none" cap="none" strike="noStrike">
                <a:solidFill>
                  <a:srgbClr val="000000"/>
                </a:solidFill>
                <a:latin typeface="MS Gothic"/>
                <a:ea typeface="MS Gothic"/>
                <a:cs typeface="MS Gothic"/>
                <a:sym typeface="MS Gothic"/>
              </a:rPr>
              <a:t>第８条４項</a:t>
            </a:r>
            <a:r>
              <a:rPr b="0" i="0" lang="ja-JP" sz="1600" u="none" cap="none" strike="noStrike">
                <a:solidFill>
                  <a:schemeClr val="dk1"/>
                </a:solidFill>
                <a:latin typeface="MS Gothic"/>
                <a:ea typeface="MS Gothic"/>
                <a:cs typeface="MS Gothic"/>
                <a:sym typeface="MS Gothic"/>
              </a:rPr>
              <a:t>に基</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づき、すべて申請者および代行業者に帰属するものとみなすこ</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とができます。</a:t>
            </a:r>
            <a:endParaRPr b="0" i="0" sz="1600" u="none" cap="none" strike="noStrike">
              <a:solidFill>
                <a:schemeClr val="dk1"/>
              </a:solidFill>
              <a:latin typeface="MS Gothic"/>
              <a:ea typeface="MS Gothic"/>
              <a:cs typeface="MS Gothic"/>
              <a:sym typeface="MS Gothic"/>
            </a:endParaRPr>
          </a:p>
        </p:txBody>
      </p:sp>
      <p:pic>
        <p:nvPicPr>
          <p:cNvPr id="397" name="Google Shape;397;p22"/>
          <p:cNvPicPr preferRelativeResize="0"/>
          <p:nvPr/>
        </p:nvPicPr>
        <p:blipFill rotWithShape="1">
          <a:blip r:embed="rId3">
            <a:alphaModFix/>
          </a:blip>
          <a:srcRect b="0" l="0" r="0" t="0"/>
          <a:stretch/>
        </p:blipFill>
        <p:spPr>
          <a:xfrm>
            <a:off x="595516" y="2708919"/>
            <a:ext cx="2557284" cy="38160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3"/>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406" name="Google Shape;406;p23"/>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（参考）ＩＤ体系（管理者ＩＤ・ユーザーＩＤ・サブＩＤ）</a:t>
            </a:r>
            <a:endParaRPr b="0" i="0" sz="2400" u="sng" cap="none" strike="noStrike">
              <a:solidFill>
                <a:srgbClr val="FF0000"/>
              </a:solidFill>
              <a:latin typeface="MS Gothic"/>
              <a:ea typeface="MS Gothic"/>
              <a:cs typeface="MS Gothic"/>
              <a:sym typeface="MS Gothic"/>
            </a:endParaRPr>
          </a:p>
        </p:txBody>
      </p:sp>
      <p:sp>
        <p:nvSpPr>
          <p:cNvPr id="407" name="Google Shape;407;p23"/>
          <p:cNvSpPr/>
          <p:nvPr/>
        </p:nvSpPr>
        <p:spPr>
          <a:xfrm>
            <a:off x="271463" y="1325563"/>
            <a:ext cx="8966200" cy="64611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b="0" i="0" lang="ja-JP" sz="1800" u="none" cap="none" strike="noStrike">
                <a:solidFill>
                  <a:schemeClr val="dk1"/>
                </a:solidFill>
                <a:latin typeface="MS Gothic"/>
                <a:ea typeface="MS Gothic"/>
                <a:cs typeface="MS Gothic"/>
                <a:sym typeface="MS Gothic"/>
              </a:rPr>
              <a:t>本システムには、「管理者ＩＤ」と「ユーザーＩＤ」と「サブＩＤ」の３種類の　ＩＤがあります。各ＩＤの違いは以下のとおりです。</a:t>
            </a:r>
            <a:endParaRPr b="0" i="0" sz="1800" u="none" cap="none" strike="noStrike">
              <a:solidFill>
                <a:schemeClr val="dk1"/>
              </a:solidFill>
              <a:latin typeface="MS Gothic"/>
              <a:ea typeface="MS Gothic"/>
              <a:cs typeface="MS Gothic"/>
              <a:sym typeface="MS Gothic"/>
            </a:endParaRPr>
          </a:p>
        </p:txBody>
      </p:sp>
      <p:pic>
        <p:nvPicPr>
          <p:cNvPr id="408" name="Google Shape;408;p23"/>
          <p:cNvPicPr preferRelativeResize="0"/>
          <p:nvPr/>
        </p:nvPicPr>
        <p:blipFill rotWithShape="1">
          <a:blip r:embed="rId3">
            <a:alphaModFix/>
          </a:blip>
          <a:srcRect b="0" l="0" r="0" t="0"/>
          <a:stretch/>
        </p:blipFill>
        <p:spPr>
          <a:xfrm>
            <a:off x="303213" y="1987550"/>
            <a:ext cx="9415462" cy="4540250"/>
          </a:xfrm>
          <a:prstGeom prst="rect">
            <a:avLst/>
          </a:prstGeom>
          <a:noFill/>
          <a:ln>
            <a:noFill/>
          </a:ln>
        </p:spPr>
      </p:pic>
      <p:sp>
        <p:nvSpPr>
          <p:cNvPr id="409" name="Google Shape;409;p23"/>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4"/>
          <p:cNvSpPr/>
          <p:nvPr/>
        </p:nvSpPr>
        <p:spPr>
          <a:xfrm>
            <a:off x="328613" y="4941888"/>
            <a:ext cx="5708650" cy="1466850"/>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415" name="Google Shape;415;p24"/>
          <p:cNvSpPr/>
          <p:nvPr/>
        </p:nvSpPr>
        <p:spPr>
          <a:xfrm>
            <a:off x="3332163" y="2997200"/>
            <a:ext cx="5005387" cy="1141413"/>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416" name="Google Shape;416;p24"/>
          <p:cNvSpPr/>
          <p:nvPr/>
        </p:nvSpPr>
        <p:spPr>
          <a:xfrm>
            <a:off x="344488" y="2997200"/>
            <a:ext cx="2765425" cy="1141413"/>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417" name="Google Shape;417;p2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rtl="0" algn="ctr">
              <a:spcBef>
                <a:spcPts val="0"/>
              </a:spcBef>
              <a:spcAft>
                <a:spcPts val="0"/>
              </a:spcAft>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418" name="Google Shape;418;p24"/>
          <p:cNvSpPr/>
          <p:nvPr/>
        </p:nvSpPr>
        <p:spPr>
          <a:xfrm>
            <a:off x="452438" y="2852738"/>
            <a:ext cx="2305050" cy="276225"/>
          </a:xfrm>
          <a:prstGeom prst="rect">
            <a:avLst/>
          </a:prstGeom>
          <a:solidFill>
            <a:schemeClr val="lt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貿易登録番号：9001000001</a:t>
            </a:r>
            <a:endParaRPr/>
          </a:p>
        </p:txBody>
      </p:sp>
      <p:sp>
        <p:nvSpPr>
          <p:cNvPr id="419" name="Google Shape;419;p24"/>
          <p:cNvSpPr/>
          <p:nvPr/>
        </p:nvSpPr>
        <p:spPr>
          <a:xfrm>
            <a:off x="417513" y="3213100"/>
            <a:ext cx="1079500"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管理者ＩＤ①</a:t>
            </a:r>
            <a:endParaRPr b="0" i="0" sz="1050" u="none" cap="none" strike="noStrike">
              <a:solidFill>
                <a:schemeClr val="dk1"/>
              </a:solidFill>
              <a:latin typeface="MS Gothic"/>
              <a:ea typeface="MS Gothic"/>
              <a:cs typeface="MS Gothic"/>
              <a:sym typeface="MS Gothic"/>
            </a:endParaRPr>
          </a:p>
        </p:txBody>
      </p:sp>
      <p:cxnSp>
        <p:nvCxnSpPr>
          <p:cNvPr id="420" name="Google Shape;420;p24"/>
          <p:cNvCxnSpPr/>
          <p:nvPr/>
        </p:nvCxnSpPr>
        <p:spPr>
          <a:xfrm>
            <a:off x="1389063" y="3357563"/>
            <a:ext cx="322262" cy="0"/>
          </a:xfrm>
          <a:prstGeom prst="straightConnector1">
            <a:avLst/>
          </a:prstGeom>
          <a:noFill/>
          <a:ln cap="flat" cmpd="sng" w="9525">
            <a:solidFill>
              <a:srgbClr val="4A7DBA"/>
            </a:solidFill>
            <a:prstDash val="solid"/>
            <a:round/>
            <a:headEnd len="sm" w="sm" type="none"/>
            <a:tailEnd len="sm" w="sm" type="none"/>
          </a:ln>
        </p:spPr>
      </p:cxnSp>
      <p:cxnSp>
        <p:nvCxnSpPr>
          <p:cNvPr id="421" name="Google Shape;421;p24"/>
          <p:cNvCxnSpPr/>
          <p:nvPr/>
        </p:nvCxnSpPr>
        <p:spPr>
          <a:xfrm flipH="1" rot="-5400000">
            <a:off x="1214463" y="3532163"/>
            <a:ext cx="636600" cy="287400"/>
          </a:xfrm>
          <a:prstGeom prst="bentConnector3">
            <a:avLst>
              <a:gd fmla="val 50000" name="adj1"/>
            </a:avLst>
          </a:prstGeom>
          <a:noFill/>
          <a:ln cap="flat" cmpd="sng" w="9525">
            <a:solidFill>
              <a:srgbClr val="4A7DBA"/>
            </a:solidFill>
            <a:prstDash val="solid"/>
            <a:round/>
            <a:headEnd len="sm" w="sm" type="none"/>
            <a:tailEnd len="sm" w="sm" type="none"/>
          </a:ln>
        </p:spPr>
      </p:cxnSp>
      <p:cxnSp>
        <p:nvCxnSpPr>
          <p:cNvPr id="422" name="Google Shape;422;p24"/>
          <p:cNvCxnSpPr/>
          <p:nvPr/>
        </p:nvCxnSpPr>
        <p:spPr>
          <a:xfrm flipH="1" rot="-5400000">
            <a:off x="1377213" y="3369413"/>
            <a:ext cx="311100" cy="287400"/>
          </a:xfrm>
          <a:prstGeom prst="bentConnector3">
            <a:avLst>
              <a:gd fmla="val 50000" name="adj1"/>
            </a:avLst>
          </a:prstGeom>
          <a:noFill/>
          <a:ln cap="flat" cmpd="sng" w="9525">
            <a:solidFill>
              <a:srgbClr val="4A7DBA"/>
            </a:solidFill>
            <a:prstDash val="solid"/>
            <a:round/>
            <a:headEnd len="sm" w="sm" type="none"/>
            <a:tailEnd len="sm" w="sm" type="none"/>
          </a:ln>
        </p:spPr>
      </p:cxnSp>
      <p:sp>
        <p:nvSpPr>
          <p:cNvPr id="423" name="Google Shape;423;p24"/>
          <p:cNvSpPr/>
          <p:nvPr/>
        </p:nvSpPr>
        <p:spPr>
          <a:xfrm>
            <a:off x="1712913" y="3284538"/>
            <a:ext cx="1655762"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ユーザーＩＤ①－①</a:t>
            </a:r>
            <a:endParaRPr b="0" i="0" sz="1050" u="none" cap="none" strike="noStrike">
              <a:solidFill>
                <a:schemeClr val="dk1"/>
              </a:solidFill>
              <a:latin typeface="MS Gothic"/>
              <a:ea typeface="MS Gothic"/>
              <a:cs typeface="MS Gothic"/>
              <a:sym typeface="MS Gothic"/>
            </a:endParaRPr>
          </a:p>
        </p:txBody>
      </p:sp>
      <p:sp>
        <p:nvSpPr>
          <p:cNvPr id="424" name="Google Shape;424;p24"/>
          <p:cNvSpPr/>
          <p:nvPr/>
        </p:nvSpPr>
        <p:spPr>
          <a:xfrm>
            <a:off x="1712913" y="3573463"/>
            <a:ext cx="1655762"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ユーザーＩＤ①－②</a:t>
            </a:r>
            <a:endParaRPr b="0" i="0" sz="1050" u="none" cap="none" strike="noStrike">
              <a:solidFill>
                <a:schemeClr val="dk1"/>
              </a:solidFill>
              <a:latin typeface="MS Gothic"/>
              <a:ea typeface="MS Gothic"/>
              <a:cs typeface="MS Gothic"/>
              <a:sym typeface="MS Gothic"/>
            </a:endParaRPr>
          </a:p>
        </p:txBody>
      </p:sp>
      <p:sp>
        <p:nvSpPr>
          <p:cNvPr id="425" name="Google Shape;425;p24"/>
          <p:cNvSpPr/>
          <p:nvPr/>
        </p:nvSpPr>
        <p:spPr>
          <a:xfrm>
            <a:off x="1712913" y="3860800"/>
            <a:ext cx="1655762"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ユーザーＩＤ①－③</a:t>
            </a:r>
            <a:endParaRPr b="0" i="0" sz="1050" u="none" cap="none" strike="noStrike">
              <a:solidFill>
                <a:schemeClr val="dk1"/>
              </a:solidFill>
              <a:latin typeface="MS Gothic"/>
              <a:ea typeface="MS Gothic"/>
              <a:cs typeface="MS Gothic"/>
              <a:sym typeface="MS Gothic"/>
            </a:endParaRPr>
          </a:p>
        </p:txBody>
      </p:sp>
      <p:sp>
        <p:nvSpPr>
          <p:cNvPr id="426" name="Google Shape;426;p24"/>
          <p:cNvSpPr/>
          <p:nvPr/>
        </p:nvSpPr>
        <p:spPr>
          <a:xfrm>
            <a:off x="3405188" y="2852738"/>
            <a:ext cx="2306637" cy="276225"/>
          </a:xfrm>
          <a:prstGeom prst="rect">
            <a:avLst/>
          </a:prstGeom>
          <a:solidFill>
            <a:schemeClr val="lt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貿易登録番号：9001000002</a:t>
            </a:r>
            <a:endParaRPr/>
          </a:p>
        </p:txBody>
      </p:sp>
      <p:sp>
        <p:nvSpPr>
          <p:cNvPr id="427" name="Google Shape;427;p24"/>
          <p:cNvSpPr/>
          <p:nvPr/>
        </p:nvSpPr>
        <p:spPr>
          <a:xfrm>
            <a:off x="3370263" y="3213100"/>
            <a:ext cx="1079500"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管理者ＩＤ②</a:t>
            </a:r>
            <a:endParaRPr b="0" i="0" sz="1050" u="none" cap="none" strike="noStrike">
              <a:solidFill>
                <a:schemeClr val="dk1"/>
              </a:solidFill>
              <a:latin typeface="MS Gothic"/>
              <a:ea typeface="MS Gothic"/>
              <a:cs typeface="MS Gothic"/>
              <a:sym typeface="MS Gothic"/>
            </a:endParaRPr>
          </a:p>
        </p:txBody>
      </p:sp>
      <p:cxnSp>
        <p:nvCxnSpPr>
          <p:cNvPr id="428" name="Google Shape;428;p24"/>
          <p:cNvCxnSpPr/>
          <p:nvPr/>
        </p:nvCxnSpPr>
        <p:spPr>
          <a:xfrm>
            <a:off x="4305300" y="3357563"/>
            <a:ext cx="323850" cy="0"/>
          </a:xfrm>
          <a:prstGeom prst="straightConnector1">
            <a:avLst/>
          </a:prstGeom>
          <a:noFill/>
          <a:ln cap="flat" cmpd="sng" w="9525">
            <a:solidFill>
              <a:srgbClr val="4A7DBA"/>
            </a:solidFill>
            <a:prstDash val="solid"/>
            <a:round/>
            <a:headEnd len="sm" w="sm" type="none"/>
            <a:tailEnd len="sm" w="sm" type="none"/>
          </a:ln>
        </p:spPr>
      </p:cxnSp>
      <p:sp>
        <p:nvSpPr>
          <p:cNvPr id="429" name="Google Shape;429;p24"/>
          <p:cNvSpPr/>
          <p:nvPr/>
        </p:nvSpPr>
        <p:spPr>
          <a:xfrm>
            <a:off x="4665663" y="3238500"/>
            <a:ext cx="1655762"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ユーザーＩＤ②－①</a:t>
            </a:r>
            <a:endParaRPr b="0" i="0" sz="1050" u="none" cap="none" strike="noStrike">
              <a:solidFill>
                <a:schemeClr val="dk1"/>
              </a:solidFill>
              <a:latin typeface="MS Gothic"/>
              <a:ea typeface="MS Gothic"/>
              <a:cs typeface="MS Gothic"/>
              <a:sym typeface="MS Gothic"/>
            </a:endParaRPr>
          </a:p>
        </p:txBody>
      </p:sp>
      <p:sp>
        <p:nvSpPr>
          <p:cNvPr id="430" name="Google Shape;430;p24"/>
          <p:cNvSpPr txBox="1"/>
          <p:nvPr/>
        </p:nvSpPr>
        <p:spPr>
          <a:xfrm>
            <a:off x="488950" y="1365250"/>
            <a:ext cx="8640763" cy="922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800" u="none" cap="none" strike="noStrike">
                <a:solidFill>
                  <a:schemeClr val="dk1"/>
                </a:solidFill>
                <a:latin typeface="MS Gothic"/>
                <a:ea typeface="MS Gothic"/>
                <a:cs typeface="MS Gothic"/>
                <a:sym typeface="MS Gothic"/>
              </a:rPr>
              <a:t>※サブＩＤは作成元ユーザーＩＤが有効な場合のみ利用可能です。ユーザーＩＤが削除されている場合や、貿易登録の有効期限が切れている場合、サブＩＤはご利用いただけませんのでご注意ください。</a:t>
            </a:r>
            <a:endParaRPr b="0" i="0" sz="1800" u="none" cap="none" strike="noStrike">
              <a:solidFill>
                <a:schemeClr val="dk1"/>
              </a:solidFill>
              <a:latin typeface="MS Gothic"/>
              <a:ea typeface="MS Gothic"/>
              <a:cs typeface="MS Gothic"/>
              <a:sym typeface="MS Gothic"/>
            </a:endParaRPr>
          </a:p>
        </p:txBody>
      </p:sp>
      <p:sp>
        <p:nvSpPr>
          <p:cNvPr id="431" name="Google Shape;431;p24"/>
          <p:cNvSpPr/>
          <p:nvPr/>
        </p:nvSpPr>
        <p:spPr>
          <a:xfrm>
            <a:off x="776288" y="2349500"/>
            <a:ext cx="1441450" cy="307975"/>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Ａ商工会議所</a:t>
            </a:r>
            <a:endParaRPr b="0" i="0" sz="1400" u="none" cap="none" strike="noStrike">
              <a:solidFill>
                <a:schemeClr val="dk1"/>
              </a:solidFill>
              <a:latin typeface="MS Gothic"/>
              <a:ea typeface="MS Gothic"/>
              <a:cs typeface="MS Gothic"/>
              <a:sym typeface="MS Gothic"/>
            </a:endParaRPr>
          </a:p>
        </p:txBody>
      </p:sp>
      <p:cxnSp>
        <p:nvCxnSpPr>
          <p:cNvPr id="432" name="Google Shape;432;p24"/>
          <p:cNvCxnSpPr/>
          <p:nvPr/>
        </p:nvCxnSpPr>
        <p:spPr>
          <a:xfrm>
            <a:off x="1136651" y="4600575"/>
            <a:ext cx="511200" cy="196800"/>
          </a:xfrm>
          <a:prstGeom prst="bentConnector3">
            <a:avLst>
              <a:gd fmla="val 50000" name="adj1"/>
            </a:avLst>
          </a:prstGeom>
          <a:noFill/>
          <a:ln cap="flat" cmpd="sng" w="9525">
            <a:solidFill>
              <a:srgbClr val="4A7DBA"/>
            </a:solidFill>
            <a:prstDash val="solid"/>
            <a:round/>
            <a:headEnd len="sm" w="sm" type="none"/>
            <a:tailEnd len="sm" w="sm" type="none"/>
          </a:ln>
        </p:spPr>
      </p:cxnSp>
      <p:sp>
        <p:nvSpPr>
          <p:cNvPr id="433" name="Google Shape;433;p24"/>
          <p:cNvSpPr/>
          <p:nvPr/>
        </p:nvSpPr>
        <p:spPr>
          <a:xfrm>
            <a:off x="488950" y="4797425"/>
            <a:ext cx="2305050" cy="276225"/>
          </a:xfrm>
          <a:prstGeom prst="rect">
            <a:avLst/>
          </a:prstGeom>
          <a:solidFill>
            <a:schemeClr val="lt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貿易登録番号：9002000001</a:t>
            </a:r>
            <a:endParaRPr/>
          </a:p>
        </p:txBody>
      </p:sp>
      <p:cxnSp>
        <p:nvCxnSpPr>
          <p:cNvPr id="434" name="Google Shape;434;p24"/>
          <p:cNvCxnSpPr/>
          <p:nvPr/>
        </p:nvCxnSpPr>
        <p:spPr>
          <a:xfrm>
            <a:off x="1136651" y="2655888"/>
            <a:ext cx="468300" cy="196800"/>
          </a:xfrm>
          <a:prstGeom prst="bentConnector3">
            <a:avLst>
              <a:gd fmla="val 50000" name="adj1"/>
            </a:avLst>
          </a:prstGeom>
          <a:noFill/>
          <a:ln cap="flat" cmpd="sng" w="9525">
            <a:solidFill>
              <a:srgbClr val="4A7DBA"/>
            </a:solidFill>
            <a:prstDash val="solid"/>
            <a:round/>
            <a:headEnd len="sm" w="sm" type="none"/>
            <a:tailEnd len="sm" w="sm" type="none"/>
          </a:ln>
        </p:spPr>
      </p:cxnSp>
      <p:cxnSp>
        <p:nvCxnSpPr>
          <p:cNvPr id="435" name="Google Shape;435;p24"/>
          <p:cNvCxnSpPr/>
          <p:nvPr/>
        </p:nvCxnSpPr>
        <p:spPr>
          <a:xfrm>
            <a:off x="1136650" y="2655888"/>
            <a:ext cx="3422700" cy="196800"/>
          </a:xfrm>
          <a:prstGeom prst="bentConnector3">
            <a:avLst>
              <a:gd fmla="val 50000" name="adj1"/>
            </a:avLst>
          </a:prstGeom>
          <a:noFill/>
          <a:ln cap="flat" cmpd="sng" w="9525">
            <a:solidFill>
              <a:srgbClr val="4A7DBA"/>
            </a:solidFill>
            <a:prstDash val="solid"/>
            <a:round/>
            <a:headEnd len="sm" w="sm" type="none"/>
            <a:tailEnd len="sm" w="sm" type="none"/>
          </a:ln>
        </p:spPr>
      </p:cxnSp>
      <p:sp>
        <p:nvSpPr>
          <p:cNvPr id="436" name="Google Shape;436;p24"/>
          <p:cNvSpPr/>
          <p:nvPr/>
        </p:nvSpPr>
        <p:spPr>
          <a:xfrm>
            <a:off x="471488" y="5157788"/>
            <a:ext cx="1079500" cy="2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管理者ＩＤ①</a:t>
            </a:r>
            <a:endParaRPr b="0" i="0" sz="1050" u="none" cap="none" strike="noStrike">
              <a:solidFill>
                <a:schemeClr val="dk1"/>
              </a:solidFill>
              <a:latin typeface="MS Gothic"/>
              <a:ea typeface="MS Gothic"/>
              <a:cs typeface="MS Gothic"/>
              <a:sym typeface="MS Gothic"/>
            </a:endParaRPr>
          </a:p>
        </p:txBody>
      </p:sp>
      <p:cxnSp>
        <p:nvCxnSpPr>
          <p:cNvPr id="437" name="Google Shape;437;p24"/>
          <p:cNvCxnSpPr/>
          <p:nvPr/>
        </p:nvCxnSpPr>
        <p:spPr>
          <a:xfrm flipH="1" rot="-5400000">
            <a:off x="1351738" y="5512613"/>
            <a:ext cx="573000" cy="149100"/>
          </a:xfrm>
          <a:prstGeom prst="bentConnector2">
            <a:avLst/>
          </a:prstGeom>
          <a:noFill/>
          <a:ln cap="flat" cmpd="sng" w="9525">
            <a:solidFill>
              <a:srgbClr val="4A7DBA"/>
            </a:solidFill>
            <a:prstDash val="solid"/>
            <a:round/>
            <a:headEnd len="sm" w="sm" type="none"/>
            <a:tailEnd len="sm" w="sm" type="none"/>
          </a:ln>
        </p:spPr>
      </p:cxnSp>
      <p:cxnSp>
        <p:nvCxnSpPr>
          <p:cNvPr id="438" name="Google Shape;438;p24"/>
          <p:cNvCxnSpPr/>
          <p:nvPr/>
        </p:nvCxnSpPr>
        <p:spPr>
          <a:xfrm>
            <a:off x="1393825" y="5297488"/>
            <a:ext cx="323850" cy="3175"/>
          </a:xfrm>
          <a:prstGeom prst="straightConnector1">
            <a:avLst/>
          </a:prstGeom>
          <a:noFill/>
          <a:ln cap="flat" cmpd="sng" w="9525">
            <a:solidFill>
              <a:srgbClr val="4A7DBA"/>
            </a:solidFill>
            <a:prstDash val="solid"/>
            <a:round/>
            <a:headEnd len="sm" w="sm" type="none"/>
            <a:tailEnd len="sm" w="sm" type="none"/>
          </a:ln>
        </p:spPr>
      </p:cxnSp>
      <p:sp>
        <p:nvSpPr>
          <p:cNvPr id="439" name="Google Shape;439;p24"/>
          <p:cNvSpPr/>
          <p:nvPr/>
        </p:nvSpPr>
        <p:spPr>
          <a:xfrm>
            <a:off x="1730375" y="5183188"/>
            <a:ext cx="1657350"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ユーザーＩＤ①－①</a:t>
            </a:r>
            <a:endParaRPr b="0" i="0" sz="1050" u="none" cap="none" strike="noStrike">
              <a:solidFill>
                <a:schemeClr val="dk1"/>
              </a:solidFill>
              <a:latin typeface="MS Gothic"/>
              <a:ea typeface="MS Gothic"/>
              <a:cs typeface="MS Gothic"/>
              <a:sym typeface="MS Gothic"/>
            </a:endParaRPr>
          </a:p>
        </p:txBody>
      </p:sp>
      <p:sp>
        <p:nvSpPr>
          <p:cNvPr id="440" name="Google Shape;440;p24"/>
          <p:cNvSpPr/>
          <p:nvPr/>
        </p:nvSpPr>
        <p:spPr>
          <a:xfrm>
            <a:off x="1711325" y="5732463"/>
            <a:ext cx="1584325"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ユーザーＩＤ①－②</a:t>
            </a:r>
            <a:endParaRPr b="0" i="0" sz="1050" u="none" cap="none" strike="noStrike">
              <a:solidFill>
                <a:schemeClr val="dk1"/>
              </a:solidFill>
              <a:latin typeface="MS Gothic"/>
              <a:ea typeface="MS Gothic"/>
              <a:cs typeface="MS Gothic"/>
              <a:sym typeface="MS Gothic"/>
            </a:endParaRPr>
          </a:p>
        </p:txBody>
      </p:sp>
      <p:cxnSp>
        <p:nvCxnSpPr>
          <p:cNvPr id="441" name="Google Shape;441;p24"/>
          <p:cNvCxnSpPr/>
          <p:nvPr/>
        </p:nvCxnSpPr>
        <p:spPr>
          <a:xfrm>
            <a:off x="5991225" y="3357563"/>
            <a:ext cx="185738" cy="0"/>
          </a:xfrm>
          <a:prstGeom prst="straightConnector1">
            <a:avLst/>
          </a:prstGeom>
          <a:noFill/>
          <a:ln cap="flat" cmpd="sng" w="9525">
            <a:solidFill>
              <a:srgbClr val="4A7DBA"/>
            </a:solidFill>
            <a:prstDash val="solid"/>
            <a:round/>
            <a:headEnd len="sm" w="sm" type="none"/>
            <a:tailEnd len="sm" w="sm" type="none"/>
          </a:ln>
        </p:spPr>
      </p:cxnSp>
      <p:sp>
        <p:nvSpPr>
          <p:cNvPr id="442" name="Google Shape;442;p24"/>
          <p:cNvSpPr/>
          <p:nvPr/>
        </p:nvSpPr>
        <p:spPr>
          <a:xfrm>
            <a:off x="6132513" y="3238500"/>
            <a:ext cx="2205037" cy="2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サブＩＤ②－①（社内担当者①）</a:t>
            </a:r>
            <a:endParaRPr b="0" i="0" sz="1050" u="none" cap="none" strike="noStrike">
              <a:solidFill>
                <a:schemeClr val="dk1"/>
              </a:solidFill>
              <a:latin typeface="MS Gothic"/>
              <a:ea typeface="MS Gothic"/>
              <a:cs typeface="MS Gothic"/>
              <a:sym typeface="MS Gothic"/>
            </a:endParaRPr>
          </a:p>
        </p:txBody>
      </p:sp>
      <p:cxnSp>
        <p:nvCxnSpPr>
          <p:cNvPr id="443" name="Google Shape;443;p24"/>
          <p:cNvCxnSpPr/>
          <p:nvPr/>
        </p:nvCxnSpPr>
        <p:spPr>
          <a:xfrm>
            <a:off x="4286250" y="3357563"/>
            <a:ext cx="360300" cy="355500"/>
          </a:xfrm>
          <a:prstGeom prst="bentConnector3">
            <a:avLst>
              <a:gd fmla="val 50009" name="adj1"/>
            </a:avLst>
          </a:prstGeom>
          <a:noFill/>
          <a:ln cap="flat" cmpd="sng" w="9525">
            <a:solidFill>
              <a:srgbClr val="4A7DBA"/>
            </a:solidFill>
            <a:prstDash val="solid"/>
            <a:round/>
            <a:headEnd len="sm" w="sm" type="none"/>
            <a:tailEnd len="sm" w="sm" type="none"/>
          </a:ln>
        </p:spPr>
      </p:cxnSp>
      <p:sp>
        <p:nvSpPr>
          <p:cNvPr id="444" name="Google Shape;444;p24"/>
          <p:cNvSpPr/>
          <p:nvPr/>
        </p:nvSpPr>
        <p:spPr>
          <a:xfrm>
            <a:off x="6132513" y="3622675"/>
            <a:ext cx="2427287" cy="2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サブＩＤ②－②（社内担当者②）</a:t>
            </a:r>
            <a:endParaRPr b="0" i="0" sz="1050" u="none" cap="none" strike="noStrike">
              <a:solidFill>
                <a:schemeClr val="dk1"/>
              </a:solidFill>
              <a:latin typeface="MS Gothic"/>
              <a:ea typeface="MS Gothic"/>
              <a:cs typeface="MS Gothic"/>
              <a:sym typeface="MS Gothic"/>
            </a:endParaRPr>
          </a:p>
        </p:txBody>
      </p:sp>
      <p:sp>
        <p:nvSpPr>
          <p:cNvPr id="445" name="Google Shape;445;p24"/>
          <p:cNvSpPr/>
          <p:nvPr/>
        </p:nvSpPr>
        <p:spPr>
          <a:xfrm>
            <a:off x="4665663" y="3611563"/>
            <a:ext cx="1655762"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ユーザーＩＤ②－②</a:t>
            </a:r>
            <a:endParaRPr b="0" i="0" sz="1050" u="none" cap="none" strike="noStrike">
              <a:solidFill>
                <a:schemeClr val="dk1"/>
              </a:solidFill>
              <a:latin typeface="MS Gothic"/>
              <a:ea typeface="MS Gothic"/>
              <a:cs typeface="MS Gothic"/>
              <a:sym typeface="MS Gothic"/>
            </a:endParaRPr>
          </a:p>
        </p:txBody>
      </p:sp>
      <p:sp>
        <p:nvSpPr>
          <p:cNvPr id="446" name="Google Shape;446;p24"/>
          <p:cNvSpPr/>
          <p:nvPr/>
        </p:nvSpPr>
        <p:spPr>
          <a:xfrm>
            <a:off x="776288" y="4292600"/>
            <a:ext cx="1439862" cy="307975"/>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Ｂ商工会議所</a:t>
            </a:r>
            <a:endParaRPr b="0" i="0" sz="1400" u="none" cap="none" strike="noStrike">
              <a:solidFill>
                <a:schemeClr val="dk1"/>
              </a:solidFill>
              <a:latin typeface="MS Gothic"/>
              <a:ea typeface="MS Gothic"/>
              <a:cs typeface="MS Gothic"/>
              <a:sym typeface="MS Gothic"/>
            </a:endParaRPr>
          </a:p>
        </p:txBody>
      </p:sp>
      <p:cxnSp>
        <p:nvCxnSpPr>
          <p:cNvPr id="447" name="Google Shape;447;p24"/>
          <p:cNvCxnSpPr/>
          <p:nvPr/>
        </p:nvCxnSpPr>
        <p:spPr>
          <a:xfrm>
            <a:off x="5991225" y="3716338"/>
            <a:ext cx="185738" cy="0"/>
          </a:xfrm>
          <a:prstGeom prst="straightConnector1">
            <a:avLst/>
          </a:prstGeom>
          <a:noFill/>
          <a:ln cap="flat" cmpd="sng" w="9525">
            <a:solidFill>
              <a:srgbClr val="4A7DBA"/>
            </a:solidFill>
            <a:prstDash val="solid"/>
            <a:round/>
            <a:headEnd len="sm" w="sm" type="none"/>
            <a:tailEnd len="sm" w="sm" type="none"/>
          </a:ln>
        </p:spPr>
      </p:cxnSp>
      <p:cxnSp>
        <p:nvCxnSpPr>
          <p:cNvPr id="448" name="Google Shape;448;p24"/>
          <p:cNvCxnSpPr/>
          <p:nvPr/>
        </p:nvCxnSpPr>
        <p:spPr>
          <a:xfrm>
            <a:off x="3008313" y="5300663"/>
            <a:ext cx="323850" cy="3175"/>
          </a:xfrm>
          <a:prstGeom prst="straightConnector1">
            <a:avLst/>
          </a:prstGeom>
          <a:noFill/>
          <a:ln cap="flat" cmpd="sng" w="9525">
            <a:solidFill>
              <a:srgbClr val="4A7DBA"/>
            </a:solidFill>
            <a:prstDash val="solid"/>
            <a:round/>
            <a:headEnd len="sm" w="sm" type="none"/>
            <a:tailEnd len="sm" w="sm" type="none"/>
          </a:ln>
        </p:spPr>
      </p:cxnSp>
      <p:cxnSp>
        <p:nvCxnSpPr>
          <p:cNvPr id="449" name="Google Shape;449;p24"/>
          <p:cNvCxnSpPr/>
          <p:nvPr/>
        </p:nvCxnSpPr>
        <p:spPr>
          <a:xfrm>
            <a:off x="3008313" y="5300663"/>
            <a:ext cx="324000" cy="314400"/>
          </a:xfrm>
          <a:prstGeom prst="bentConnector3">
            <a:avLst>
              <a:gd fmla="val 50000" name="adj1"/>
            </a:avLst>
          </a:prstGeom>
          <a:noFill/>
          <a:ln cap="flat" cmpd="sng" w="9525">
            <a:solidFill>
              <a:srgbClr val="4A7DBA"/>
            </a:solidFill>
            <a:prstDash val="solid"/>
            <a:round/>
            <a:headEnd len="sm" w="sm" type="none"/>
            <a:tailEnd len="sm" w="sm" type="none"/>
          </a:ln>
        </p:spPr>
      </p:cxnSp>
      <p:sp>
        <p:nvSpPr>
          <p:cNvPr id="450" name="Google Shape;450;p24"/>
          <p:cNvSpPr/>
          <p:nvPr/>
        </p:nvSpPr>
        <p:spPr>
          <a:xfrm>
            <a:off x="3324225" y="5191125"/>
            <a:ext cx="2387600" cy="2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サブＩＤ①－①（代行業者①）</a:t>
            </a:r>
            <a:endParaRPr b="0" i="0" sz="1050" u="none" cap="none" strike="noStrike">
              <a:solidFill>
                <a:schemeClr val="dk1"/>
              </a:solidFill>
              <a:latin typeface="MS Gothic"/>
              <a:ea typeface="MS Gothic"/>
              <a:cs typeface="MS Gothic"/>
              <a:sym typeface="MS Gothic"/>
            </a:endParaRPr>
          </a:p>
        </p:txBody>
      </p:sp>
      <p:sp>
        <p:nvSpPr>
          <p:cNvPr id="451" name="Google Shape;451;p24"/>
          <p:cNvSpPr/>
          <p:nvPr/>
        </p:nvSpPr>
        <p:spPr>
          <a:xfrm>
            <a:off x="3324225" y="5480050"/>
            <a:ext cx="2205038" cy="2524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サブＩＤ①－②（代行業者②）</a:t>
            </a:r>
            <a:endParaRPr b="0" i="0" sz="1050" u="none" cap="none" strike="noStrike">
              <a:solidFill>
                <a:schemeClr val="dk1"/>
              </a:solidFill>
              <a:latin typeface="MS Gothic"/>
              <a:ea typeface="MS Gothic"/>
              <a:cs typeface="MS Gothic"/>
              <a:sym typeface="MS Gothic"/>
            </a:endParaRPr>
          </a:p>
        </p:txBody>
      </p:sp>
      <p:cxnSp>
        <p:nvCxnSpPr>
          <p:cNvPr id="452" name="Google Shape;452;p24"/>
          <p:cNvCxnSpPr/>
          <p:nvPr/>
        </p:nvCxnSpPr>
        <p:spPr>
          <a:xfrm>
            <a:off x="2973388" y="5873750"/>
            <a:ext cx="323850" cy="3175"/>
          </a:xfrm>
          <a:prstGeom prst="straightConnector1">
            <a:avLst/>
          </a:prstGeom>
          <a:noFill/>
          <a:ln cap="flat" cmpd="sng" w="9525">
            <a:solidFill>
              <a:srgbClr val="4A7DBA"/>
            </a:solidFill>
            <a:prstDash val="solid"/>
            <a:round/>
            <a:headEnd len="sm" w="sm" type="none"/>
            <a:tailEnd len="sm" w="sm" type="none"/>
          </a:ln>
        </p:spPr>
      </p:cxnSp>
      <p:cxnSp>
        <p:nvCxnSpPr>
          <p:cNvPr id="453" name="Google Shape;453;p24"/>
          <p:cNvCxnSpPr/>
          <p:nvPr/>
        </p:nvCxnSpPr>
        <p:spPr>
          <a:xfrm>
            <a:off x="3008313" y="5876925"/>
            <a:ext cx="324000" cy="314400"/>
          </a:xfrm>
          <a:prstGeom prst="bentConnector3">
            <a:avLst>
              <a:gd fmla="val 50000" name="adj1"/>
            </a:avLst>
          </a:prstGeom>
          <a:noFill/>
          <a:ln cap="flat" cmpd="sng" w="9525">
            <a:solidFill>
              <a:srgbClr val="4A7DBA"/>
            </a:solidFill>
            <a:prstDash val="solid"/>
            <a:round/>
            <a:headEnd len="sm" w="sm" type="none"/>
            <a:tailEnd len="sm" w="sm" type="none"/>
          </a:ln>
        </p:spPr>
      </p:cxnSp>
      <p:sp>
        <p:nvSpPr>
          <p:cNvPr id="454" name="Google Shape;454;p24"/>
          <p:cNvSpPr/>
          <p:nvPr/>
        </p:nvSpPr>
        <p:spPr>
          <a:xfrm>
            <a:off x="3357563" y="5767388"/>
            <a:ext cx="2387600" cy="2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サブＩＤ②－①（社内担当者①）</a:t>
            </a:r>
            <a:endParaRPr b="0" i="0" sz="1050" u="none" cap="none" strike="noStrike">
              <a:solidFill>
                <a:schemeClr val="dk1"/>
              </a:solidFill>
              <a:latin typeface="MS Gothic"/>
              <a:ea typeface="MS Gothic"/>
              <a:cs typeface="MS Gothic"/>
              <a:sym typeface="MS Gothic"/>
            </a:endParaRPr>
          </a:p>
        </p:txBody>
      </p:sp>
      <p:sp>
        <p:nvSpPr>
          <p:cNvPr id="455" name="Google Shape;455;p24"/>
          <p:cNvSpPr/>
          <p:nvPr/>
        </p:nvSpPr>
        <p:spPr>
          <a:xfrm>
            <a:off x="3357563" y="6054725"/>
            <a:ext cx="2387600" cy="2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b="0" i="0" lang="ja-JP" sz="1050" u="none" cap="none" strike="noStrike">
                <a:solidFill>
                  <a:schemeClr val="dk1"/>
                </a:solidFill>
                <a:latin typeface="MS Gothic"/>
                <a:ea typeface="MS Gothic"/>
                <a:cs typeface="MS Gothic"/>
                <a:sym typeface="MS Gothic"/>
              </a:rPr>
              <a:t>サブＩＤ②－②（代行業者②）</a:t>
            </a:r>
            <a:endParaRPr b="0" i="0" sz="1050" u="none" cap="none" strike="noStrike">
              <a:solidFill>
                <a:schemeClr val="dk1"/>
              </a:solidFill>
              <a:latin typeface="MS Gothic"/>
              <a:ea typeface="MS Gothic"/>
              <a:cs typeface="MS Gothic"/>
              <a:sym typeface="MS Gothic"/>
            </a:endParaRPr>
          </a:p>
        </p:txBody>
      </p:sp>
      <p:sp>
        <p:nvSpPr>
          <p:cNvPr id="456" name="Google Shape;456;p2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457" name="Google Shape;457;p24"/>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（参考）ＩＤ体系（管理者ＩＤ・ユーザーＩＤ・サブＩＤ）</a:t>
            </a:r>
            <a:endParaRPr b="0" i="0" sz="2400" u="sng" cap="none" strike="noStrike">
              <a:solidFill>
                <a:srgbClr val="FF0000"/>
              </a:solidFill>
              <a:latin typeface="MS Gothic"/>
              <a:ea typeface="MS Gothic"/>
              <a:cs typeface="MS Gothic"/>
              <a:sym typeface="MS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5"/>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２．貿易登録完了後の手続き</a:t>
            </a:r>
            <a:endParaRPr/>
          </a:p>
        </p:txBody>
      </p:sp>
      <p:sp>
        <p:nvSpPr>
          <p:cNvPr id="466" name="Google Shape;466;p25"/>
          <p:cNvSpPr txBox="1"/>
          <p:nvPr/>
        </p:nvSpPr>
        <p:spPr>
          <a:xfrm>
            <a:off x="9201150" y="6597650"/>
            <a:ext cx="407988" cy="203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26"/>
          <p:cNvPicPr preferRelativeResize="0"/>
          <p:nvPr/>
        </p:nvPicPr>
        <p:blipFill rotWithShape="1">
          <a:blip r:embed="rId3">
            <a:alphaModFix/>
          </a:blip>
          <a:srcRect b="0" l="0" r="0" t="0"/>
          <a:stretch/>
        </p:blipFill>
        <p:spPr>
          <a:xfrm>
            <a:off x="1234204" y="2065197"/>
            <a:ext cx="4025553" cy="3511832"/>
          </a:xfrm>
          <a:prstGeom prst="rect">
            <a:avLst/>
          </a:prstGeom>
          <a:noFill/>
          <a:ln cap="flat" cmpd="sng" w="9525">
            <a:solidFill>
              <a:schemeClr val="dk1"/>
            </a:solidFill>
            <a:prstDash val="solid"/>
            <a:round/>
            <a:headEnd len="sm" w="sm" type="none"/>
            <a:tailEnd len="sm" w="sm" type="none"/>
          </a:ln>
        </p:spPr>
      </p:pic>
      <p:pic>
        <p:nvPicPr>
          <p:cNvPr id="475" name="Google Shape;475;p26"/>
          <p:cNvPicPr preferRelativeResize="0"/>
          <p:nvPr/>
        </p:nvPicPr>
        <p:blipFill rotWithShape="1">
          <a:blip r:embed="rId4">
            <a:alphaModFix/>
          </a:blip>
          <a:srcRect b="0" l="0" r="0" t="0"/>
          <a:stretch/>
        </p:blipFill>
        <p:spPr>
          <a:xfrm>
            <a:off x="6465888" y="2006600"/>
            <a:ext cx="3338512" cy="2214563"/>
          </a:xfrm>
          <a:prstGeom prst="rect">
            <a:avLst/>
          </a:prstGeom>
          <a:noFill/>
          <a:ln>
            <a:noFill/>
          </a:ln>
        </p:spPr>
      </p:pic>
      <p:sp>
        <p:nvSpPr>
          <p:cNvPr id="476" name="Google Shape;476;p2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477" name="Google Shape;477;p26"/>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（１）貿易関係証明発給システムへのログイン</a:t>
            </a:r>
            <a:endParaRPr b="0" i="0" sz="2400" u="sng" cap="none" strike="noStrike">
              <a:solidFill>
                <a:srgbClr val="FF0000"/>
              </a:solidFill>
              <a:latin typeface="MS Gothic"/>
              <a:ea typeface="MS Gothic"/>
              <a:cs typeface="MS Gothic"/>
              <a:sym typeface="MS Gothic"/>
            </a:endParaRPr>
          </a:p>
        </p:txBody>
      </p:sp>
      <p:sp>
        <p:nvSpPr>
          <p:cNvPr id="478" name="Google Shape;478;p26"/>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479" name="Google Shape;479;p26"/>
          <p:cNvSpPr/>
          <p:nvPr/>
        </p:nvSpPr>
        <p:spPr>
          <a:xfrm>
            <a:off x="0" y="5842729"/>
            <a:ext cx="7018338"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・「貿易登録証」に記載されている管理者ＩＤでシステムにログインします。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システムのＵＲＬ： </a:t>
            </a:r>
            <a:r>
              <a:rPr b="0" i="0" lang="ja-JP" sz="1400" u="sng" cap="none" strike="noStrike">
                <a:solidFill>
                  <a:schemeClr val="dk1"/>
                </a:solidFill>
                <a:latin typeface="MS Gothic"/>
                <a:ea typeface="MS Gothic"/>
                <a:cs typeface="MS Gothic"/>
                <a:sym typeface="MS Gothic"/>
                <a:hlinkClick r:id="rId5">
                  <a:extLst>
                    <a:ext uri="{A12FA001-AC4F-418D-AE19-62706E023703}">
                      <ahyp:hlinkClr val="tx"/>
                    </a:ext>
                  </a:extLst>
                </a:hlinkClick>
              </a:rPr>
              <a:t>https://coo.gensanchi.jcci.or.jp</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・管理者ＩＤでは発給申請、クレジット決済、証明書印刷を行うことはできません。</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　署名登録証を確認のうえ、ユーザーＩＤを使って申請してください。</a:t>
            </a:r>
            <a:endParaRPr b="0" i="0" sz="1400" u="none" cap="none" strike="noStrike">
              <a:solidFill>
                <a:schemeClr val="dk1"/>
              </a:solidFill>
              <a:latin typeface="MS Gothic"/>
              <a:ea typeface="MS Gothic"/>
              <a:cs typeface="MS Gothic"/>
              <a:sym typeface="MS Gothic"/>
            </a:endParaRPr>
          </a:p>
        </p:txBody>
      </p:sp>
      <p:sp>
        <p:nvSpPr>
          <p:cNvPr id="480" name="Google Shape;480;p26"/>
          <p:cNvSpPr/>
          <p:nvPr/>
        </p:nvSpPr>
        <p:spPr>
          <a:xfrm>
            <a:off x="6461125" y="3754438"/>
            <a:ext cx="3297238" cy="4826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481" name="Google Shape;481;p26"/>
          <p:cNvSpPr/>
          <p:nvPr/>
        </p:nvSpPr>
        <p:spPr>
          <a:xfrm>
            <a:off x="130175" y="1373188"/>
            <a:ext cx="9712325"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「貿易登録証」を受け取った後は、管理者ＩＤでシステムにログインし、「管理者初期パスワードの　　　　変更」および「署名登録証の確認」を行ってください。</a:t>
            </a:r>
            <a:endParaRPr b="0" i="0" sz="1600" u="none" cap="none" strike="noStrike">
              <a:solidFill>
                <a:schemeClr val="dk1"/>
              </a:solidFill>
              <a:latin typeface="MS Gothic"/>
              <a:ea typeface="MS Gothic"/>
              <a:cs typeface="MS Gothic"/>
              <a:sym typeface="MS Gothic"/>
            </a:endParaRPr>
          </a:p>
        </p:txBody>
      </p:sp>
      <p:sp>
        <p:nvSpPr>
          <p:cNvPr id="482" name="Google Shape;482;p26"/>
          <p:cNvSpPr/>
          <p:nvPr/>
        </p:nvSpPr>
        <p:spPr>
          <a:xfrm>
            <a:off x="6796088" y="4389438"/>
            <a:ext cx="2962275" cy="2123658"/>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・予め以下の設定をお願いします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〇ポップアップ許可設定</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「設定」→「プライバシーとセキュリ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ティ」→「サイトの設定」→「ポップ</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アップブロックとリダイレクト」→「</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許可」項目に以下サイトを追加</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a:t>
            </a:r>
            <a:r>
              <a:rPr b="0" i="0" lang="ja-JP" sz="1200" u="sng" cap="none" strike="noStrike">
                <a:solidFill>
                  <a:schemeClr val="dk1"/>
                </a:solidFill>
                <a:latin typeface="MS Gothic"/>
                <a:ea typeface="MS Gothic"/>
                <a:cs typeface="MS Gothic"/>
                <a:sym typeface="MS Gothic"/>
                <a:hlinkClick r:id="rId6">
                  <a:extLst>
                    <a:ext uri="{A12FA001-AC4F-418D-AE19-62706E023703}">
                      <ahyp:hlinkClr val="tx"/>
                    </a:ext>
                  </a:extLst>
                </a:hlinkClick>
              </a:rPr>
              <a:t>https://coo.gensanchi.jcci.or.jp</a:t>
            </a:r>
            <a:r>
              <a:rPr b="0" i="0" lang="ja-JP" sz="1200" u="none" cap="none" strike="noStrike">
                <a:solidFill>
                  <a:schemeClr val="dk1"/>
                </a:solidFill>
                <a:latin typeface="MS Gothic"/>
                <a:ea typeface="MS Gothic"/>
                <a:cs typeface="MS Gothic"/>
                <a:sym typeface="MS Gothic"/>
              </a:rPr>
              <a:t>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〇オートコンプリート機能の無効化</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「設定」→「住所やその他の情報」→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「住所の保存と入力」項目右側の</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ボタンをクリックしてオフにする</a:t>
            </a:r>
            <a:endParaRPr/>
          </a:p>
        </p:txBody>
      </p:sp>
      <p:sp>
        <p:nvSpPr>
          <p:cNvPr id="483" name="Google Shape;483;p26"/>
          <p:cNvSpPr/>
          <p:nvPr/>
        </p:nvSpPr>
        <p:spPr>
          <a:xfrm>
            <a:off x="1784648" y="3284984"/>
            <a:ext cx="2952328" cy="1656184"/>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484" name="Google Shape;484;p26"/>
          <p:cNvCxnSpPr>
            <a:stCxn id="480" idx="1"/>
            <a:endCxn id="483" idx="3"/>
          </p:cNvCxnSpPr>
          <p:nvPr/>
        </p:nvCxnSpPr>
        <p:spPr>
          <a:xfrm flipH="1">
            <a:off x="4737025" y="3995738"/>
            <a:ext cx="1724100" cy="117300"/>
          </a:xfrm>
          <a:prstGeom prst="straightConnector1">
            <a:avLst/>
          </a:prstGeom>
          <a:noFill/>
          <a:ln cap="flat" cmpd="sng" w="9525">
            <a:solidFill>
              <a:srgbClr val="FF0000"/>
            </a:solidFill>
            <a:prstDash val="solid"/>
            <a:round/>
            <a:headEnd len="sm" w="sm" type="none"/>
            <a:tailEnd len="med" w="med" type="triangle"/>
          </a:ln>
        </p:spPr>
      </p:cxnSp>
      <p:sp>
        <p:nvSpPr>
          <p:cNvPr id="485" name="Google Shape;485;p26"/>
          <p:cNvSpPr/>
          <p:nvPr/>
        </p:nvSpPr>
        <p:spPr>
          <a:xfrm>
            <a:off x="4306888"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管理者ＩＤ</a:t>
            </a:r>
            <a:endParaRPr b="0" i="0" sz="1600" u="none" cap="none" strike="noStrike">
              <a:solidFill>
                <a:schemeClr val="dk1"/>
              </a:solidFill>
              <a:latin typeface="MS Gothic"/>
              <a:ea typeface="MS Gothic"/>
              <a:cs typeface="MS Gothic"/>
              <a:sym typeface="MS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27"/>
          <p:cNvPicPr preferRelativeResize="0"/>
          <p:nvPr/>
        </p:nvPicPr>
        <p:blipFill rotWithShape="1">
          <a:blip r:embed="rId3">
            <a:alphaModFix/>
          </a:blip>
          <a:srcRect b="0" l="0" r="0" t="0"/>
          <a:stretch/>
        </p:blipFill>
        <p:spPr>
          <a:xfrm>
            <a:off x="163094" y="1994206"/>
            <a:ext cx="5947345" cy="2573171"/>
          </a:xfrm>
          <a:prstGeom prst="rect">
            <a:avLst/>
          </a:prstGeom>
          <a:noFill/>
          <a:ln cap="flat" cmpd="sng" w="9525">
            <a:solidFill>
              <a:schemeClr val="dk1"/>
            </a:solidFill>
            <a:prstDash val="solid"/>
            <a:round/>
            <a:headEnd len="sm" w="sm" type="none"/>
            <a:tailEnd len="sm" w="sm" type="none"/>
          </a:ln>
        </p:spPr>
      </p:pic>
      <p:pic>
        <p:nvPicPr>
          <p:cNvPr id="494" name="Google Shape;494;p27"/>
          <p:cNvPicPr preferRelativeResize="0"/>
          <p:nvPr/>
        </p:nvPicPr>
        <p:blipFill rotWithShape="1">
          <a:blip r:embed="rId4">
            <a:alphaModFix/>
          </a:blip>
          <a:srcRect b="0" l="0" r="0" t="0"/>
          <a:stretch/>
        </p:blipFill>
        <p:spPr>
          <a:xfrm>
            <a:off x="4062570" y="3754017"/>
            <a:ext cx="5706905" cy="1305345"/>
          </a:xfrm>
          <a:prstGeom prst="rect">
            <a:avLst/>
          </a:prstGeom>
          <a:noFill/>
          <a:ln cap="flat" cmpd="sng" w="9525">
            <a:solidFill>
              <a:schemeClr val="dk1"/>
            </a:solidFill>
            <a:prstDash val="solid"/>
            <a:round/>
            <a:headEnd len="sm" w="sm" type="none"/>
            <a:tailEnd len="sm" w="sm" type="none"/>
          </a:ln>
        </p:spPr>
      </p:pic>
      <p:sp>
        <p:nvSpPr>
          <p:cNvPr id="495" name="Google Shape;495;p2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496" name="Google Shape;496;p2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497" name="Google Shape;497;p27"/>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（２）管理者初期パスワードの変更</a:t>
            </a:r>
            <a:endParaRPr b="0" i="0" sz="2400" u="sng" cap="none" strike="noStrike">
              <a:solidFill>
                <a:srgbClr val="FF0000"/>
              </a:solidFill>
              <a:latin typeface="MS Gothic"/>
              <a:ea typeface="MS Gothic"/>
              <a:cs typeface="MS Gothic"/>
              <a:sym typeface="MS Gothic"/>
            </a:endParaRPr>
          </a:p>
        </p:txBody>
      </p:sp>
      <p:sp>
        <p:nvSpPr>
          <p:cNvPr id="498" name="Google Shape;498;p27"/>
          <p:cNvSpPr/>
          <p:nvPr/>
        </p:nvSpPr>
        <p:spPr>
          <a:xfrm>
            <a:off x="4306888"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管理者ＩＤ</a:t>
            </a:r>
            <a:endParaRPr b="0" i="0" sz="1600" u="none" cap="none" strike="noStrike">
              <a:solidFill>
                <a:schemeClr val="dk1"/>
              </a:solidFill>
              <a:latin typeface="MS Gothic"/>
              <a:ea typeface="MS Gothic"/>
              <a:cs typeface="MS Gothic"/>
              <a:sym typeface="MS Gothic"/>
            </a:endParaRPr>
          </a:p>
        </p:txBody>
      </p:sp>
      <p:sp>
        <p:nvSpPr>
          <p:cNvPr id="499" name="Google Shape;499;p27"/>
          <p:cNvSpPr/>
          <p:nvPr/>
        </p:nvSpPr>
        <p:spPr>
          <a:xfrm>
            <a:off x="57150" y="1370013"/>
            <a:ext cx="9712325"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「貿易登録証」に記載されているパスワードは初期パスワードとなります。初回ログイン後は必ずパスワード変更を行ってください。</a:t>
            </a:r>
            <a:endParaRPr b="0" i="0" sz="1600" u="none" cap="none" strike="noStrike">
              <a:solidFill>
                <a:schemeClr val="dk1"/>
              </a:solidFill>
              <a:latin typeface="MS Gothic"/>
              <a:ea typeface="MS Gothic"/>
              <a:cs typeface="MS Gothic"/>
              <a:sym typeface="MS Gothic"/>
            </a:endParaRPr>
          </a:p>
        </p:txBody>
      </p:sp>
      <p:sp>
        <p:nvSpPr>
          <p:cNvPr id="500" name="Google Shape;500;p27"/>
          <p:cNvSpPr/>
          <p:nvPr/>
        </p:nvSpPr>
        <p:spPr>
          <a:xfrm>
            <a:off x="560512" y="5495181"/>
            <a:ext cx="9713913" cy="1077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・メインメニューからパスワード変更を選択します。</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・現在のパスワード、新パスワード、新パスワード（確認）を入力、更新をクリックします。</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※パスワードには半角英数字を組み合わせ、8～16桁以内で設定してください。</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rgbClr val="FF0000"/>
              </a:buClr>
              <a:buSzPts val="1600"/>
              <a:buFont typeface="Arial"/>
              <a:buNone/>
            </a:pPr>
            <a:r>
              <a:rPr b="1" i="0" lang="ja-JP" sz="1600" u="none" cap="none" strike="noStrike">
                <a:solidFill>
                  <a:srgbClr val="FF0000"/>
                </a:solidFill>
                <a:latin typeface="MS Gothic"/>
                <a:ea typeface="MS Gothic"/>
                <a:cs typeface="MS Gothic"/>
                <a:sym typeface="MS Gothic"/>
              </a:rPr>
              <a:t>※パスワードは定期的に変更してください。</a:t>
            </a:r>
            <a:endParaRPr b="1" i="0" sz="1600" u="none" cap="none" strike="noStrike">
              <a:solidFill>
                <a:srgbClr val="FF0000"/>
              </a:solidFill>
              <a:latin typeface="MS Gothic"/>
              <a:ea typeface="MS Gothic"/>
              <a:cs typeface="MS Gothic"/>
              <a:sym typeface="MS Gothic"/>
            </a:endParaRPr>
          </a:p>
        </p:txBody>
      </p:sp>
      <p:sp>
        <p:nvSpPr>
          <p:cNvPr id="501" name="Google Shape;501;p27"/>
          <p:cNvSpPr/>
          <p:nvPr/>
        </p:nvSpPr>
        <p:spPr>
          <a:xfrm>
            <a:off x="163094" y="4077071"/>
            <a:ext cx="1477538" cy="36004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502" name="Google Shape;502;p27"/>
          <p:cNvCxnSpPr>
            <a:stCxn id="501" idx="3"/>
          </p:cNvCxnSpPr>
          <p:nvPr/>
        </p:nvCxnSpPr>
        <p:spPr>
          <a:xfrm>
            <a:off x="1640632" y="4257092"/>
            <a:ext cx="2304300" cy="0"/>
          </a:xfrm>
          <a:prstGeom prst="straightConnector1">
            <a:avLst/>
          </a:prstGeom>
          <a:noFill/>
          <a:ln cap="flat" cmpd="sng" w="38100">
            <a:solidFill>
              <a:srgbClr val="FF0000"/>
            </a:solidFill>
            <a:prstDash val="solid"/>
            <a:round/>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28"/>
          <p:cNvPicPr preferRelativeResize="0"/>
          <p:nvPr/>
        </p:nvPicPr>
        <p:blipFill rotWithShape="1">
          <a:blip r:embed="rId3">
            <a:alphaModFix/>
          </a:blip>
          <a:srcRect b="0" l="0" r="0" t="0"/>
          <a:stretch/>
        </p:blipFill>
        <p:spPr>
          <a:xfrm>
            <a:off x="122757" y="1929214"/>
            <a:ext cx="5784557" cy="2437597"/>
          </a:xfrm>
          <a:prstGeom prst="rect">
            <a:avLst/>
          </a:prstGeom>
          <a:noFill/>
          <a:ln cap="flat" cmpd="sng" w="9525">
            <a:solidFill>
              <a:schemeClr val="dk1"/>
            </a:solidFill>
            <a:prstDash val="solid"/>
            <a:round/>
            <a:headEnd len="sm" w="sm" type="none"/>
            <a:tailEnd len="sm" w="sm" type="none"/>
          </a:ln>
        </p:spPr>
      </p:pic>
      <p:sp>
        <p:nvSpPr>
          <p:cNvPr id="511" name="Google Shape;511;p2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512" name="Google Shape;512;p28"/>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（３）ユーザーＩＤ・パスワードの確認（署名登録証の出力）</a:t>
            </a:r>
            <a:endParaRPr b="0" i="0" sz="2400" u="sng" cap="none" strike="noStrike">
              <a:solidFill>
                <a:srgbClr val="FF0000"/>
              </a:solidFill>
              <a:latin typeface="MS Gothic"/>
              <a:ea typeface="MS Gothic"/>
              <a:cs typeface="MS Gothic"/>
              <a:sym typeface="MS Gothic"/>
            </a:endParaRPr>
          </a:p>
        </p:txBody>
      </p:sp>
      <p:sp>
        <p:nvSpPr>
          <p:cNvPr id="513" name="Google Shape;513;p28"/>
          <p:cNvSpPr txBox="1"/>
          <p:nvPr>
            <p:ph type="title"/>
          </p:nvPr>
        </p:nvSpPr>
        <p:spPr>
          <a:xfrm>
            <a:off x="166688" y="304800"/>
            <a:ext cx="4570412"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14" name="Google Shape;514;p28"/>
          <p:cNvSpPr/>
          <p:nvPr/>
        </p:nvSpPr>
        <p:spPr>
          <a:xfrm>
            <a:off x="200025" y="1341438"/>
            <a:ext cx="964882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0" i="0" lang="ja-JP" sz="1800" u="none" cap="none" strike="noStrike">
                <a:solidFill>
                  <a:schemeClr val="dk1"/>
                </a:solidFill>
                <a:latin typeface="MS Gothic"/>
                <a:ea typeface="MS Gothic"/>
                <a:cs typeface="MS Gothic"/>
                <a:sym typeface="MS Gothic"/>
              </a:rPr>
              <a:t>・署名者確認を開き、ユーザーＩＤを確認します。</a:t>
            </a:r>
            <a:endParaRPr b="0" i="0" sz="1800" u="none" cap="none" strike="noStrike">
              <a:solidFill>
                <a:schemeClr val="dk1"/>
              </a:solidFill>
              <a:latin typeface="MS Gothic"/>
              <a:ea typeface="MS Gothic"/>
              <a:cs typeface="MS Gothic"/>
              <a:sym typeface="MS Gothic"/>
            </a:endParaRPr>
          </a:p>
        </p:txBody>
      </p:sp>
      <p:sp>
        <p:nvSpPr>
          <p:cNvPr id="515" name="Google Shape;515;p28"/>
          <p:cNvSpPr/>
          <p:nvPr/>
        </p:nvSpPr>
        <p:spPr>
          <a:xfrm>
            <a:off x="4306888"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管理者ＩＤ</a:t>
            </a:r>
            <a:endParaRPr b="0" i="0" sz="1600" u="none" cap="none" strike="noStrike">
              <a:solidFill>
                <a:schemeClr val="dk1"/>
              </a:solidFill>
              <a:latin typeface="MS Gothic"/>
              <a:ea typeface="MS Gothic"/>
              <a:cs typeface="MS Gothic"/>
              <a:sym typeface="MS Gothic"/>
            </a:endParaRPr>
          </a:p>
        </p:txBody>
      </p:sp>
      <p:sp>
        <p:nvSpPr>
          <p:cNvPr id="516" name="Google Shape;516;p28"/>
          <p:cNvSpPr/>
          <p:nvPr/>
        </p:nvSpPr>
        <p:spPr>
          <a:xfrm>
            <a:off x="0" y="4726621"/>
            <a:ext cx="626427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・メインメニューの「登録内容/署名者確認」を選択、「署名登録証印刷」をクリックす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ると、登録いただいた署名者（サイナー）毎に、ユーザーＩＤ、パスワードの記載さ</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れた「署名登録証」が出力されます。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・発給申請、クレジット決済、証明書印刷の手続きはユーザーＩＤをご使用ください。</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・ユーザーＩＤを署名者にご利用いただく際は、貿易登録時にご確認いただいている</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「貿易関係証明オンライン発給サービス利用規約」を遵守するよう徹底してください｡</a:t>
            </a:r>
            <a:endParaRPr/>
          </a:p>
          <a:p>
            <a:pPr indent="0" lvl="0" marL="0" marR="0" rtl="0" algn="l">
              <a:spcBef>
                <a:spcPts val="0"/>
              </a:spcBef>
              <a:spcAft>
                <a:spcPts val="0"/>
              </a:spcAft>
              <a:buClr>
                <a:srgbClr val="FF0000"/>
              </a:buClr>
              <a:buSzPts val="1200"/>
              <a:buFont typeface="Arial"/>
              <a:buNone/>
            </a:pPr>
            <a:r>
              <a:rPr b="0" i="0" lang="ja-JP" sz="1200" u="none" cap="none" strike="noStrike">
                <a:solidFill>
                  <a:srgbClr val="FF0000"/>
                </a:solidFill>
                <a:latin typeface="MS Gothic"/>
                <a:ea typeface="MS Gothic"/>
                <a:cs typeface="MS Gothic"/>
                <a:sym typeface="MS Gothic"/>
              </a:rPr>
              <a:t>（注）署名登録証に記載されるパスワードは、漏洩防止のため、初回出力の当日のみ印</a:t>
            </a:r>
            <a:endParaRPr b="0" i="0" sz="1200" u="none" cap="none" strike="noStrike">
              <a:solidFill>
                <a:srgbClr val="FF0000"/>
              </a:solidFill>
              <a:latin typeface="MS Gothic"/>
              <a:ea typeface="MS Gothic"/>
              <a:cs typeface="MS Gothic"/>
              <a:sym typeface="MS Gothic"/>
            </a:endParaRPr>
          </a:p>
          <a:p>
            <a:pPr indent="0" lvl="0" marL="0" marR="0" rtl="0" algn="l">
              <a:spcBef>
                <a:spcPts val="0"/>
              </a:spcBef>
              <a:spcAft>
                <a:spcPts val="0"/>
              </a:spcAft>
              <a:buClr>
                <a:srgbClr val="FF0000"/>
              </a:buClr>
              <a:buSzPts val="1200"/>
              <a:buFont typeface="Arial"/>
              <a:buNone/>
            </a:pPr>
            <a:r>
              <a:rPr b="0" i="0" lang="ja-JP" sz="1200" u="none" cap="none" strike="noStrike">
                <a:solidFill>
                  <a:srgbClr val="FF0000"/>
                </a:solidFill>
                <a:latin typeface="MS Gothic"/>
                <a:ea typeface="MS Gothic"/>
                <a:cs typeface="MS Gothic"/>
                <a:sym typeface="MS Gothic"/>
              </a:rPr>
              <a:t>　　　字されます。翌日以降に出力を行ってもパスワードは＊＊＊表示となり確認でき</a:t>
            </a:r>
            <a:endParaRPr b="0" i="0" sz="1200" u="none" cap="none" strike="noStrike">
              <a:solidFill>
                <a:srgbClr val="FF0000"/>
              </a:solidFill>
              <a:latin typeface="MS Gothic"/>
              <a:ea typeface="MS Gothic"/>
              <a:cs typeface="MS Gothic"/>
              <a:sym typeface="MS Gothic"/>
            </a:endParaRPr>
          </a:p>
          <a:p>
            <a:pPr indent="0" lvl="0" marL="0" marR="0" rtl="0" algn="l">
              <a:spcBef>
                <a:spcPts val="0"/>
              </a:spcBef>
              <a:spcAft>
                <a:spcPts val="0"/>
              </a:spcAft>
              <a:buClr>
                <a:srgbClr val="FF0000"/>
              </a:buClr>
              <a:buSzPts val="1200"/>
              <a:buFont typeface="Arial"/>
              <a:buNone/>
            </a:pPr>
            <a:r>
              <a:rPr b="0" i="0" lang="ja-JP" sz="1200" u="none" cap="none" strike="noStrike">
                <a:solidFill>
                  <a:srgbClr val="FF0000"/>
                </a:solidFill>
                <a:latin typeface="MS Gothic"/>
                <a:ea typeface="MS Gothic"/>
                <a:cs typeface="MS Gothic"/>
                <a:sym typeface="MS Gothic"/>
              </a:rPr>
              <a:t>　　　なくなりますのでご注意ください。</a:t>
            </a:r>
            <a:endParaRPr b="0" i="0" sz="1200" u="none" cap="none" strike="noStrike">
              <a:solidFill>
                <a:srgbClr val="FF0000"/>
              </a:solidFill>
              <a:latin typeface="MS Gothic"/>
              <a:ea typeface="MS Gothic"/>
              <a:cs typeface="MS Gothic"/>
              <a:sym typeface="MS Gothic"/>
            </a:endParaRPr>
          </a:p>
        </p:txBody>
      </p:sp>
      <p:sp>
        <p:nvSpPr>
          <p:cNvPr id="517" name="Google Shape;517;p28"/>
          <p:cNvSpPr/>
          <p:nvPr/>
        </p:nvSpPr>
        <p:spPr>
          <a:xfrm>
            <a:off x="6454775" y="5826125"/>
            <a:ext cx="1222375" cy="317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518" name="Google Shape;518;p28"/>
          <p:cNvCxnSpPr>
            <a:stCxn id="519" idx="1"/>
          </p:cNvCxnSpPr>
          <p:nvPr/>
        </p:nvCxnSpPr>
        <p:spPr>
          <a:xfrm flipH="1">
            <a:off x="7677200" y="5595938"/>
            <a:ext cx="425400" cy="388800"/>
          </a:xfrm>
          <a:prstGeom prst="straightConnector1">
            <a:avLst/>
          </a:prstGeom>
          <a:noFill/>
          <a:ln cap="flat" cmpd="sng" w="19050">
            <a:solidFill>
              <a:srgbClr val="FF0000"/>
            </a:solidFill>
            <a:prstDash val="solid"/>
            <a:round/>
            <a:headEnd len="sm" w="sm" type="none"/>
            <a:tailEnd len="med" w="med" type="triangle"/>
          </a:ln>
        </p:spPr>
      </p:cxnSp>
      <p:sp>
        <p:nvSpPr>
          <p:cNvPr id="519" name="Google Shape;519;p28"/>
          <p:cNvSpPr/>
          <p:nvPr/>
        </p:nvSpPr>
        <p:spPr>
          <a:xfrm>
            <a:off x="8102600" y="5180013"/>
            <a:ext cx="1711325" cy="8318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本紙に印字されているサインが、オンライン発給される証明書に印字されます。</a:t>
            </a:r>
            <a:endParaRPr b="0" i="0" sz="1200" u="none" cap="none" strike="noStrike">
              <a:solidFill>
                <a:schemeClr val="dk1"/>
              </a:solidFill>
              <a:latin typeface="MS Gothic"/>
              <a:ea typeface="MS Gothic"/>
              <a:cs typeface="MS Gothic"/>
              <a:sym typeface="MS Gothic"/>
            </a:endParaRPr>
          </a:p>
        </p:txBody>
      </p:sp>
      <p:sp>
        <p:nvSpPr>
          <p:cNvPr id="520" name="Google Shape;520;p28"/>
          <p:cNvSpPr/>
          <p:nvPr/>
        </p:nvSpPr>
        <p:spPr>
          <a:xfrm>
            <a:off x="57150" y="2962697"/>
            <a:ext cx="1511474" cy="42820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521" name="Google Shape;521;p28"/>
          <p:cNvCxnSpPr>
            <a:stCxn id="520" idx="3"/>
          </p:cNvCxnSpPr>
          <p:nvPr/>
        </p:nvCxnSpPr>
        <p:spPr>
          <a:xfrm flipH="1" rot="10800000">
            <a:off x="1568624" y="2322399"/>
            <a:ext cx="4511400" cy="854400"/>
          </a:xfrm>
          <a:prstGeom prst="straightConnector1">
            <a:avLst/>
          </a:prstGeom>
          <a:noFill/>
          <a:ln cap="flat" cmpd="sng" w="19050">
            <a:solidFill>
              <a:srgbClr val="FF0000"/>
            </a:solidFill>
            <a:prstDash val="solid"/>
            <a:round/>
            <a:headEnd len="sm" w="sm" type="none"/>
            <a:tailEnd len="med" w="med" type="triangle"/>
          </a:ln>
        </p:spPr>
      </p:cxnSp>
      <p:pic>
        <p:nvPicPr>
          <p:cNvPr descr="スクリーンショットの画面&#10;&#10;自動的に生成された説明" id="522" name="Google Shape;522;p28"/>
          <p:cNvPicPr preferRelativeResize="0"/>
          <p:nvPr/>
        </p:nvPicPr>
        <p:blipFill rotWithShape="1">
          <a:blip r:embed="rId4">
            <a:alphaModFix/>
          </a:blip>
          <a:srcRect b="0" l="0" r="0" t="0"/>
          <a:stretch/>
        </p:blipFill>
        <p:spPr>
          <a:xfrm>
            <a:off x="6080125" y="1684338"/>
            <a:ext cx="3636963" cy="2147887"/>
          </a:xfrm>
          <a:prstGeom prst="rect">
            <a:avLst/>
          </a:prstGeom>
          <a:noFill/>
          <a:ln cap="flat" cmpd="sng" w="9525">
            <a:solidFill>
              <a:schemeClr val="dk1"/>
            </a:solidFill>
            <a:prstDash val="solid"/>
            <a:miter lim="800000"/>
            <a:headEnd len="sm" w="sm" type="none"/>
            <a:tailEnd len="sm" w="sm" type="none"/>
          </a:ln>
        </p:spPr>
      </p:pic>
      <p:pic>
        <p:nvPicPr>
          <p:cNvPr descr="スクリーンショットの画面&#10;&#10;自動的に生成された説明" id="523" name="Google Shape;523;p28"/>
          <p:cNvPicPr preferRelativeResize="0"/>
          <p:nvPr/>
        </p:nvPicPr>
        <p:blipFill rotWithShape="1">
          <a:blip r:embed="rId5">
            <a:alphaModFix/>
          </a:blip>
          <a:srcRect b="0" l="0" r="0" t="0"/>
          <a:stretch/>
        </p:blipFill>
        <p:spPr>
          <a:xfrm>
            <a:off x="6176963" y="4327525"/>
            <a:ext cx="1909762" cy="2376488"/>
          </a:xfrm>
          <a:prstGeom prst="rect">
            <a:avLst/>
          </a:prstGeom>
          <a:noFill/>
          <a:ln cap="flat" cmpd="sng" w="9525">
            <a:solidFill>
              <a:schemeClr val="dk1"/>
            </a:solidFill>
            <a:prstDash val="solid"/>
            <a:miter lim="800000"/>
            <a:headEnd len="sm" w="sm" type="none"/>
            <a:tailEnd len="sm" w="sm" type="none"/>
          </a:ln>
        </p:spPr>
      </p:pic>
      <p:cxnSp>
        <p:nvCxnSpPr>
          <p:cNvPr id="524" name="Google Shape;524;p28"/>
          <p:cNvCxnSpPr>
            <a:stCxn id="525" idx="2"/>
            <a:endCxn id="523" idx="0"/>
          </p:cNvCxnSpPr>
          <p:nvPr/>
        </p:nvCxnSpPr>
        <p:spPr>
          <a:xfrm flipH="1">
            <a:off x="7131988" y="3789363"/>
            <a:ext cx="794400" cy="538200"/>
          </a:xfrm>
          <a:prstGeom prst="straightConnector1">
            <a:avLst/>
          </a:prstGeom>
          <a:noFill/>
          <a:ln cap="flat" cmpd="sng" w="19050">
            <a:solidFill>
              <a:srgbClr val="FF0000"/>
            </a:solidFill>
            <a:prstDash val="solid"/>
            <a:round/>
            <a:headEnd len="sm" w="sm" type="none"/>
            <a:tailEnd len="med" w="med" type="triangle"/>
          </a:ln>
        </p:spPr>
      </p:cxnSp>
      <p:sp>
        <p:nvSpPr>
          <p:cNvPr id="525" name="Google Shape;525;p28"/>
          <p:cNvSpPr/>
          <p:nvPr/>
        </p:nvSpPr>
        <p:spPr>
          <a:xfrm>
            <a:off x="6219825" y="3390900"/>
            <a:ext cx="3413125" cy="39846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29"/>
          <p:cNvPicPr preferRelativeResize="0"/>
          <p:nvPr/>
        </p:nvPicPr>
        <p:blipFill rotWithShape="1">
          <a:blip r:embed="rId3">
            <a:alphaModFix/>
          </a:blip>
          <a:srcRect b="0" l="0" r="0" t="0"/>
          <a:stretch/>
        </p:blipFill>
        <p:spPr>
          <a:xfrm>
            <a:off x="1401105" y="3027769"/>
            <a:ext cx="7103790" cy="2993519"/>
          </a:xfrm>
          <a:prstGeom prst="rect">
            <a:avLst/>
          </a:prstGeom>
          <a:noFill/>
          <a:ln cap="flat" cmpd="sng" w="9525">
            <a:solidFill>
              <a:schemeClr val="dk1"/>
            </a:solidFill>
            <a:prstDash val="solid"/>
            <a:round/>
            <a:headEnd len="sm" w="sm" type="none"/>
            <a:tailEnd len="sm" w="sm" type="none"/>
          </a:ln>
        </p:spPr>
      </p:pic>
      <p:sp>
        <p:nvSpPr>
          <p:cNvPr id="531" name="Google Shape;531;p2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rtl="0" algn="ctr">
              <a:spcBef>
                <a:spcPts val="0"/>
              </a:spcBef>
              <a:spcAft>
                <a:spcPts val="0"/>
              </a:spcAft>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532" name="Google Shape;532;p29"/>
          <p:cNvSpPr/>
          <p:nvPr/>
        </p:nvSpPr>
        <p:spPr>
          <a:xfrm>
            <a:off x="4306888"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管理者ＩＤ</a:t>
            </a:r>
            <a:endParaRPr b="0" i="0" sz="1600" u="none" cap="none" strike="noStrike">
              <a:solidFill>
                <a:schemeClr val="dk1"/>
              </a:solidFill>
              <a:latin typeface="MS Gothic"/>
              <a:ea typeface="MS Gothic"/>
              <a:cs typeface="MS Gothic"/>
              <a:sym typeface="MS Gothic"/>
            </a:endParaRPr>
          </a:p>
        </p:txBody>
      </p:sp>
      <p:sp>
        <p:nvSpPr>
          <p:cNvPr id="533" name="Google Shape;533;p29"/>
          <p:cNvSpPr txBox="1"/>
          <p:nvPr>
            <p:ph type="title"/>
          </p:nvPr>
        </p:nvSpPr>
        <p:spPr>
          <a:xfrm>
            <a:off x="166688" y="304800"/>
            <a:ext cx="4570412"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34" name="Google Shape;534;p29"/>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（４）ユーザーＩＤのパスワード変更の手順</a:t>
            </a:r>
            <a:endParaRPr b="0" i="0" sz="2400" u="sng" cap="none" strike="noStrike">
              <a:solidFill>
                <a:srgbClr val="FF0000"/>
              </a:solidFill>
              <a:latin typeface="MS Gothic"/>
              <a:ea typeface="MS Gothic"/>
              <a:cs typeface="MS Gothic"/>
              <a:sym typeface="MS Gothic"/>
            </a:endParaRPr>
          </a:p>
        </p:txBody>
      </p:sp>
      <p:sp>
        <p:nvSpPr>
          <p:cNvPr id="535" name="Google Shape;535;p29"/>
          <p:cNvSpPr/>
          <p:nvPr/>
        </p:nvSpPr>
        <p:spPr>
          <a:xfrm>
            <a:off x="6753199" y="4310418"/>
            <a:ext cx="1751695" cy="50405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536" name="Google Shape;536;p29"/>
          <p:cNvSpPr/>
          <p:nvPr/>
        </p:nvSpPr>
        <p:spPr>
          <a:xfrm>
            <a:off x="215901" y="6330806"/>
            <a:ext cx="902176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・パスワードを変更する場合は、申請者管理者ＩＤでログイン後「署名者管理」を選択します。</a:t>
            </a:r>
            <a:endParaRPr b="0" i="0" sz="1600" u="none" cap="none" strike="noStrike">
              <a:solidFill>
                <a:schemeClr val="dk1"/>
              </a:solidFill>
              <a:latin typeface="MS Gothic"/>
              <a:ea typeface="MS Gothic"/>
              <a:cs typeface="MS Gothic"/>
              <a:sym typeface="MS Gothic"/>
            </a:endParaRPr>
          </a:p>
        </p:txBody>
      </p:sp>
      <p:sp>
        <p:nvSpPr>
          <p:cNvPr id="537" name="Google Shape;537;p29"/>
          <p:cNvSpPr/>
          <p:nvPr/>
        </p:nvSpPr>
        <p:spPr>
          <a:xfrm>
            <a:off x="358182" y="1343613"/>
            <a:ext cx="902176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・「署名者管理」は、申請企業においてユーザーＩＤのパスワードを厳格に管理いただけるよう　　　　　　　　　</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追加したものです。登録済のユーザーＩＤのパスワードが分からなくなった時、管理者権限　</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でパスワードを変更することも可能です。　　　　　　　　　　　　　　　　　　　　　　　　　　　　　　</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※登録済パスワードをシステム内で確認することはできません。また、商工会議所にお問合</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せいただいてもお答えすることができませんので、パスワード紛失時は本メニューから再発</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行をお願いします。</a:t>
            </a:r>
            <a:endParaRPr b="0" i="0" sz="1600" u="none" cap="none" strike="noStrike">
              <a:solidFill>
                <a:schemeClr val="dk1"/>
              </a:solidFill>
              <a:latin typeface="MS Gothic"/>
              <a:ea typeface="MS Gothic"/>
              <a:cs typeface="MS Gothic"/>
              <a:sym typeface="MS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215900" y="304800"/>
            <a:ext cx="7413625" cy="53975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ja-JP" sz="2800" u="sng">
                <a:solidFill>
                  <a:srgbClr val="FF0000"/>
                </a:solidFill>
                <a:hlinkClick action="ppaction://hlinksldjump" r:id="rId3">
                  <a:extLst>
                    <a:ext uri="{A12FA001-AC4F-418D-AE19-62706E023703}">
                      <ahyp:hlinkClr val="tx"/>
                    </a:ext>
                  </a:extLst>
                </a:hlinkClick>
              </a:rPr>
              <a:t>はじめに</a:t>
            </a:r>
            <a:endParaRPr sz="3200">
              <a:solidFill>
                <a:schemeClr val="dk1"/>
              </a:solidFill>
            </a:endParaRPr>
          </a:p>
        </p:txBody>
      </p:sp>
      <p:sp>
        <p:nvSpPr>
          <p:cNvPr id="105" name="Google Shape;105;p3"/>
          <p:cNvSpPr/>
          <p:nvPr/>
        </p:nvSpPr>
        <p:spPr>
          <a:xfrm>
            <a:off x="560388" y="1344825"/>
            <a:ext cx="8504237" cy="5324535"/>
          </a:xfrm>
          <a:prstGeom prst="rect">
            <a:avLst/>
          </a:prstGeom>
          <a:noFill/>
          <a:ln>
            <a:noFill/>
          </a:ln>
        </p:spPr>
        <p:txBody>
          <a:bodyPr anchorCtr="0" anchor="t" bIns="45700" lIns="91425" spcFirstLastPara="1" rIns="91425" wrap="square" tIns="45700">
            <a:spAutoFit/>
          </a:bodyPr>
          <a:lstStyle/>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〇商工会議所では、原産地証明書をはじめとする貿易関係の証明を発給しています。</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原産地証明書は、輸出する商品が生産された国を証明する書類で、</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年間約40万件発給しています。</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〇貿易関係証明は、長年、紙媒体で申請・発給されておりましたが、</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発給件数の多い商工会議所の協力を得て、オンライン申請・発給を</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行うためのシステムを提供を開始しています。</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【対象となる貿易関係証明】</a:t>
            </a:r>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・原産地証明書（日本産）</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・原産地証明書（外国産） ※</a:t>
            </a:r>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・インボイス証明（商工会議所様式） ※</a:t>
            </a:r>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・サイン証明（商工会議所様式） ※</a:t>
            </a:r>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　 ※発給商工会議所の任意設定</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【主な機能】</a:t>
            </a:r>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・クレジットカード決済</a:t>
            </a:r>
            <a:endParaRPr b="0" i="0" sz="2000" u="none" cap="none" strike="noStrike">
              <a:solidFill>
                <a:schemeClr val="dk1"/>
              </a:solidFill>
              <a:latin typeface="MS Gothic"/>
              <a:ea typeface="MS Gothic"/>
              <a:cs typeface="MS Gothic"/>
              <a:sym typeface="MS Gothic"/>
            </a:endParaRPr>
          </a:p>
          <a:p>
            <a:pPr indent="-250825" lvl="0" marL="250825"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・ＱＲコード等による証明内容照会機能（リファレンスシステム）</a:t>
            </a:r>
            <a:endParaRPr b="0" i="0" sz="2000" u="none" cap="none" strike="noStrike">
              <a:solidFill>
                <a:schemeClr val="dk1"/>
              </a:solidFill>
              <a:latin typeface="MS Gothic"/>
              <a:ea typeface="MS Gothic"/>
              <a:cs typeface="MS Gothic"/>
              <a:sym typeface="MS Gothic"/>
            </a:endParaRPr>
          </a:p>
        </p:txBody>
      </p:sp>
      <p:sp>
        <p:nvSpPr>
          <p:cNvPr id="106" name="Google Shape;106;p3"/>
          <p:cNvSpPr/>
          <p:nvPr/>
        </p:nvSpPr>
        <p:spPr>
          <a:xfrm>
            <a:off x="6176963" y="3429000"/>
            <a:ext cx="288925" cy="144463"/>
          </a:xfrm>
          <a:prstGeom prst="mathMultiply">
            <a:avLst>
              <a:gd fmla="val 23520" name="adj1"/>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Times"/>
              <a:ea typeface="Times"/>
              <a:cs typeface="Times"/>
              <a:sym typeface="Times"/>
            </a:endParaRPr>
          </a:p>
        </p:txBody>
      </p:sp>
      <p:sp>
        <p:nvSpPr>
          <p:cNvPr id="107" name="Google Shape;107;p3"/>
          <p:cNvSpPr/>
          <p:nvPr/>
        </p:nvSpPr>
        <p:spPr>
          <a:xfrm>
            <a:off x="3081338" y="836613"/>
            <a:ext cx="719137" cy="639762"/>
          </a:xfrm>
          <a:prstGeom prst="mathMultiply">
            <a:avLst>
              <a:gd fmla="val 23520" name="adj1"/>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Times"/>
              <a:ea typeface="Times"/>
              <a:cs typeface="Times"/>
              <a:sym typeface="Times"/>
            </a:endParaRPr>
          </a:p>
        </p:txBody>
      </p:sp>
      <p:sp>
        <p:nvSpPr>
          <p:cNvPr id="108" name="Google Shape;108;p3"/>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30"/>
          <p:cNvPicPr preferRelativeResize="0"/>
          <p:nvPr/>
        </p:nvPicPr>
        <p:blipFill rotWithShape="1">
          <a:blip r:embed="rId3">
            <a:alphaModFix/>
          </a:blip>
          <a:srcRect b="0" l="0" r="0" t="0"/>
          <a:stretch/>
        </p:blipFill>
        <p:spPr>
          <a:xfrm>
            <a:off x="6598852" y="4149374"/>
            <a:ext cx="3250692" cy="1728216"/>
          </a:xfrm>
          <a:prstGeom prst="rect">
            <a:avLst/>
          </a:prstGeom>
          <a:noFill/>
          <a:ln cap="flat" cmpd="sng" w="9525">
            <a:solidFill>
              <a:srgbClr val="000000"/>
            </a:solidFill>
            <a:prstDash val="solid"/>
            <a:round/>
            <a:headEnd len="sm" w="sm" type="none"/>
            <a:tailEnd len="sm" w="sm" type="none"/>
          </a:ln>
        </p:spPr>
      </p:pic>
      <p:pic>
        <p:nvPicPr>
          <p:cNvPr id="543" name="Google Shape;543;p30"/>
          <p:cNvPicPr preferRelativeResize="0"/>
          <p:nvPr/>
        </p:nvPicPr>
        <p:blipFill rotWithShape="1">
          <a:blip r:embed="rId4">
            <a:alphaModFix/>
          </a:blip>
          <a:srcRect b="0" l="0" r="0" t="0"/>
          <a:stretch/>
        </p:blipFill>
        <p:spPr>
          <a:xfrm>
            <a:off x="6716771" y="3113142"/>
            <a:ext cx="3132773" cy="963930"/>
          </a:xfrm>
          <a:prstGeom prst="rect">
            <a:avLst/>
          </a:prstGeom>
          <a:noFill/>
          <a:ln cap="flat" cmpd="sng" w="9525">
            <a:solidFill>
              <a:schemeClr val="dk1"/>
            </a:solidFill>
            <a:prstDash val="solid"/>
            <a:round/>
            <a:headEnd len="sm" w="sm" type="none"/>
            <a:tailEnd len="sm" w="sm" type="none"/>
          </a:ln>
        </p:spPr>
      </p:pic>
      <p:pic>
        <p:nvPicPr>
          <p:cNvPr id="544" name="Google Shape;544;p30"/>
          <p:cNvPicPr preferRelativeResize="0"/>
          <p:nvPr/>
        </p:nvPicPr>
        <p:blipFill rotWithShape="1">
          <a:blip r:embed="rId5">
            <a:alphaModFix/>
          </a:blip>
          <a:srcRect b="0" l="0" r="0" t="0"/>
          <a:stretch/>
        </p:blipFill>
        <p:spPr>
          <a:xfrm>
            <a:off x="223851" y="1556792"/>
            <a:ext cx="5958745" cy="3684461"/>
          </a:xfrm>
          <a:prstGeom prst="rect">
            <a:avLst/>
          </a:prstGeom>
          <a:noFill/>
          <a:ln>
            <a:noFill/>
          </a:ln>
        </p:spPr>
      </p:pic>
      <p:pic>
        <p:nvPicPr>
          <p:cNvPr id="545" name="Google Shape;545;p30"/>
          <p:cNvPicPr preferRelativeResize="0"/>
          <p:nvPr/>
        </p:nvPicPr>
        <p:blipFill rotWithShape="1">
          <a:blip r:embed="rId6">
            <a:alphaModFix/>
          </a:blip>
          <a:srcRect b="0" l="0" r="0" t="0"/>
          <a:stretch/>
        </p:blipFill>
        <p:spPr>
          <a:xfrm>
            <a:off x="6716771" y="1412781"/>
            <a:ext cx="3132773" cy="1621155"/>
          </a:xfrm>
          <a:prstGeom prst="rect">
            <a:avLst/>
          </a:prstGeom>
          <a:noFill/>
          <a:ln cap="flat" cmpd="sng" w="9525">
            <a:solidFill>
              <a:schemeClr val="dk1"/>
            </a:solidFill>
            <a:prstDash val="solid"/>
            <a:round/>
            <a:headEnd len="sm" w="sm" type="none"/>
            <a:tailEnd len="sm" w="sm" type="none"/>
          </a:ln>
        </p:spPr>
      </p:pic>
      <p:sp>
        <p:nvSpPr>
          <p:cNvPr id="546" name="Google Shape;546;p3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rtl="0" algn="ctr">
              <a:spcBef>
                <a:spcPts val="0"/>
              </a:spcBef>
              <a:spcAft>
                <a:spcPts val="0"/>
              </a:spcAft>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547" name="Google Shape;547;p30"/>
          <p:cNvSpPr/>
          <p:nvPr/>
        </p:nvSpPr>
        <p:spPr>
          <a:xfrm>
            <a:off x="4306888"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管理者ＩＤ</a:t>
            </a:r>
            <a:endParaRPr b="0" i="0" sz="1600" u="none" cap="none" strike="noStrike">
              <a:solidFill>
                <a:schemeClr val="dk1"/>
              </a:solidFill>
              <a:latin typeface="MS Gothic"/>
              <a:ea typeface="MS Gothic"/>
              <a:cs typeface="MS Gothic"/>
              <a:sym typeface="MS Gothic"/>
            </a:endParaRPr>
          </a:p>
        </p:txBody>
      </p:sp>
      <p:sp>
        <p:nvSpPr>
          <p:cNvPr id="548" name="Google Shape;548;p30"/>
          <p:cNvSpPr txBox="1"/>
          <p:nvPr>
            <p:ph type="title"/>
          </p:nvPr>
        </p:nvSpPr>
        <p:spPr>
          <a:xfrm>
            <a:off x="166688" y="304800"/>
            <a:ext cx="4570412"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49" name="Google Shape;549;p30"/>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（４）ユーザーＩＤのパスワード変更の手順</a:t>
            </a:r>
            <a:endParaRPr b="0" i="0" sz="2400" u="sng" cap="none" strike="noStrike">
              <a:solidFill>
                <a:srgbClr val="FF0000"/>
              </a:solidFill>
              <a:latin typeface="MS Gothic"/>
              <a:ea typeface="MS Gothic"/>
              <a:cs typeface="MS Gothic"/>
              <a:sym typeface="MS Gothic"/>
            </a:endParaRPr>
          </a:p>
        </p:txBody>
      </p:sp>
      <p:sp>
        <p:nvSpPr>
          <p:cNvPr id="550" name="Google Shape;550;p30"/>
          <p:cNvSpPr/>
          <p:nvPr/>
        </p:nvSpPr>
        <p:spPr>
          <a:xfrm>
            <a:off x="245131" y="5929585"/>
            <a:ext cx="9660869"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・パスワードを変更するユーザーの「詳細」をクリックし、パスワード横の「変更」をクリック</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・任意のパスワード（</a:t>
            </a:r>
            <a:r>
              <a:rPr b="0" i="0" lang="ja-JP" sz="1400" u="none" cap="none" strike="noStrike">
                <a:solidFill>
                  <a:schemeClr val="dk1"/>
                </a:solidFill>
                <a:highlight>
                  <a:srgbClr val="FFFF00"/>
                </a:highlight>
                <a:latin typeface="MS Gothic"/>
                <a:ea typeface="MS Gothic"/>
                <a:cs typeface="MS Gothic"/>
                <a:sym typeface="MS Gothic"/>
              </a:rPr>
              <a:t>半角英数字を組み合わせた8～16桁以内</a:t>
            </a:r>
            <a:r>
              <a:rPr b="0" i="0" lang="ja-JP" sz="1400" u="none" cap="none" strike="noStrike">
                <a:solidFill>
                  <a:schemeClr val="dk1"/>
                </a:solidFill>
                <a:latin typeface="MS Gothic"/>
                <a:ea typeface="MS Gothic"/>
                <a:cs typeface="MS Gothic"/>
                <a:sym typeface="MS Gothic"/>
              </a:rPr>
              <a:t>）を入力し、ＯＫをクリック。「更新して署名者登録証を印刷」をクリックします。</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※変更後のパスワードは、社内で厳格に管理いただくようお願いいたします。</a:t>
            </a:r>
            <a:endParaRPr b="0" i="0" sz="1400" u="none" cap="none" strike="noStrike">
              <a:solidFill>
                <a:schemeClr val="dk1"/>
              </a:solidFill>
              <a:latin typeface="MS Gothic"/>
              <a:ea typeface="MS Gothic"/>
              <a:cs typeface="MS Gothic"/>
              <a:sym typeface="MS Gothic"/>
            </a:endParaRPr>
          </a:p>
        </p:txBody>
      </p:sp>
      <p:sp>
        <p:nvSpPr>
          <p:cNvPr id="551" name="Google Shape;551;p30"/>
          <p:cNvSpPr/>
          <p:nvPr/>
        </p:nvSpPr>
        <p:spPr>
          <a:xfrm>
            <a:off x="5026025" y="4364309"/>
            <a:ext cx="431031" cy="93027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552" name="Google Shape;552;p30"/>
          <p:cNvCxnSpPr>
            <a:endCxn id="545" idx="1"/>
          </p:cNvCxnSpPr>
          <p:nvPr/>
        </p:nvCxnSpPr>
        <p:spPr>
          <a:xfrm flipH="1" rot="10800000">
            <a:off x="5256371" y="2223359"/>
            <a:ext cx="1460400" cy="2145900"/>
          </a:xfrm>
          <a:prstGeom prst="straightConnector1">
            <a:avLst/>
          </a:prstGeom>
          <a:noFill/>
          <a:ln cap="flat" cmpd="sng" w="19050">
            <a:solidFill>
              <a:srgbClr val="FF0000"/>
            </a:solidFill>
            <a:prstDash val="solid"/>
            <a:round/>
            <a:headEnd len="sm" w="sm" type="none"/>
            <a:tailEnd len="med" w="med" type="triangle"/>
          </a:ln>
        </p:spPr>
      </p:cxnSp>
      <p:sp>
        <p:nvSpPr>
          <p:cNvPr id="553" name="Google Shape;553;p30"/>
          <p:cNvSpPr/>
          <p:nvPr/>
        </p:nvSpPr>
        <p:spPr>
          <a:xfrm>
            <a:off x="7545288" y="2636912"/>
            <a:ext cx="288032" cy="21602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554" name="Google Shape;554;p30"/>
          <p:cNvCxnSpPr/>
          <p:nvPr/>
        </p:nvCxnSpPr>
        <p:spPr>
          <a:xfrm>
            <a:off x="7689304" y="2852936"/>
            <a:ext cx="0" cy="340972"/>
          </a:xfrm>
          <a:prstGeom prst="straightConnector1">
            <a:avLst/>
          </a:prstGeom>
          <a:noFill/>
          <a:ln cap="flat" cmpd="sng" w="19050">
            <a:solidFill>
              <a:srgbClr val="FF0000"/>
            </a:solidFill>
            <a:prstDash val="solid"/>
            <a:round/>
            <a:headEnd len="sm" w="sm" type="none"/>
            <a:tailEnd len="med" w="med" type="triangle"/>
          </a:ln>
        </p:spPr>
      </p:cxnSp>
      <p:sp>
        <p:nvSpPr>
          <p:cNvPr id="555" name="Google Shape;555;p30"/>
          <p:cNvSpPr/>
          <p:nvPr/>
        </p:nvSpPr>
        <p:spPr>
          <a:xfrm>
            <a:off x="9544050" y="3861048"/>
            <a:ext cx="305494" cy="21288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556" name="Google Shape;556;p30"/>
          <p:cNvCxnSpPr/>
          <p:nvPr/>
        </p:nvCxnSpPr>
        <p:spPr>
          <a:xfrm flipH="1">
            <a:off x="9057456" y="3967489"/>
            <a:ext cx="498748" cy="396820"/>
          </a:xfrm>
          <a:prstGeom prst="straightConnector1">
            <a:avLst/>
          </a:prstGeom>
          <a:noFill/>
          <a:ln cap="flat" cmpd="sng" w="19050">
            <a:solidFill>
              <a:srgbClr val="FF0000"/>
            </a:solidFill>
            <a:prstDash val="solid"/>
            <a:round/>
            <a:headEnd len="sm" w="sm" type="none"/>
            <a:tailEnd len="med" w="med" type="triangle"/>
          </a:ln>
        </p:spPr>
      </p:cxnSp>
      <p:sp>
        <p:nvSpPr>
          <p:cNvPr id="557" name="Google Shape;557;p30"/>
          <p:cNvSpPr/>
          <p:nvPr/>
        </p:nvSpPr>
        <p:spPr>
          <a:xfrm>
            <a:off x="8409383" y="5616352"/>
            <a:ext cx="828279" cy="18174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31"/>
          <p:cNvPicPr preferRelativeResize="0"/>
          <p:nvPr/>
        </p:nvPicPr>
        <p:blipFill rotWithShape="1">
          <a:blip r:embed="rId3">
            <a:alphaModFix/>
          </a:blip>
          <a:srcRect b="0" l="0" r="0" t="0"/>
          <a:stretch/>
        </p:blipFill>
        <p:spPr>
          <a:xfrm>
            <a:off x="224887" y="4084896"/>
            <a:ext cx="9506768" cy="1334174"/>
          </a:xfrm>
          <a:prstGeom prst="rect">
            <a:avLst/>
          </a:prstGeom>
          <a:noFill/>
          <a:ln cap="flat" cmpd="sng" w="9525">
            <a:solidFill>
              <a:schemeClr val="dk1"/>
            </a:solidFill>
            <a:prstDash val="solid"/>
            <a:round/>
            <a:headEnd len="sm" w="sm" type="none"/>
            <a:tailEnd len="sm" w="sm" type="none"/>
          </a:ln>
        </p:spPr>
      </p:pic>
      <p:pic>
        <p:nvPicPr>
          <p:cNvPr id="563" name="Google Shape;563;p31"/>
          <p:cNvPicPr preferRelativeResize="0"/>
          <p:nvPr/>
        </p:nvPicPr>
        <p:blipFill rotWithShape="1">
          <a:blip r:embed="rId4">
            <a:alphaModFix/>
          </a:blip>
          <a:srcRect b="0" l="0" r="0" t="0"/>
          <a:stretch/>
        </p:blipFill>
        <p:spPr>
          <a:xfrm>
            <a:off x="889023" y="2282986"/>
            <a:ext cx="8124775" cy="1334174"/>
          </a:xfrm>
          <a:prstGeom prst="rect">
            <a:avLst/>
          </a:prstGeom>
          <a:noFill/>
          <a:ln cap="flat" cmpd="sng" w="9525">
            <a:solidFill>
              <a:schemeClr val="dk1"/>
            </a:solidFill>
            <a:prstDash val="solid"/>
            <a:round/>
            <a:headEnd len="sm" w="sm" type="none"/>
            <a:tailEnd len="sm" w="sm" type="none"/>
          </a:ln>
        </p:spPr>
      </p:pic>
      <p:sp>
        <p:nvSpPr>
          <p:cNvPr id="564" name="Google Shape;564;p3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rtl="0" algn="ctr">
              <a:spcBef>
                <a:spcPts val="0"/>
              </a:spcBef>
              <a:spcAft>
                <a:spcPts val="0"/>
              </a:spcAft>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565" name="Google Shape;565;p31"/>
          <p:cNvSpPr/>
          <p:nvPr/>
        </p:nvSpPr>
        <p:spPr>
          <a:xfrm>
            <a:off x="4306888"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ユーザーID</a:t>
            </a:r>
            <a:endParaRPr/>
          </a:p>
        </p:txBody>
      </p:sp>
      <p:sp>
        <p:nvSpPr>
          <p:cNvPr id="566" name="Google Shape;566;p31"/>
          <p:cNvSpPr txBox="1"/>
          <p:nvPr>
            <p:ph type="title"/>
          </p:nvPr>
        </p:nvSpPr>
        <p:spPr>
          <a:xfrm>
            <a:off x="166688" y="304800"/>
            <a:ext cx="4570412"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67" name="Google Shape;567;p31"/>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（５）ユーザーIDによるシステムログイン</a:t>
            </a:r>
            <a:endParaRPr b="0" i="0" sz="2400" u="sng" cap="none" strike="noStrike">
              <a:solidFill>
                <a:srgbClr val="FF0000"/>
              </a:solidFill>
              <a:latin typeface="MS Gothic"/>
              <a:ea typeface="MS Gothic"/>
              <a:cs typeface="MS Gothic"/>
              <a:sym typeface="MS Gothic"/>
            </a:endParaRPr>
          </a:p>
        </p:txBody>
      </p:sp>
      <p:sp>
        <p:nvSpPr>
          <p:cNvPr id="568" name="Google Shape;568;p31"/>
          <p:cNvSpPr txBox="1"/>
          <p:nvPr/>
        </p:nvSpPr>
        <p:spPr>
          <a:xfrm>
            <a:off x="158751" y="1412875"/>
            <a:ext cx="9648824" cy="7017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E60000"/>
              </a:buClr>
              <a:buSzPts val="1800"/>
              <a:buFont typeface="Arial"/>
              <a:buNone/>
            </a:pPr>
            <a:r>
              <a:rPr b="0" i="0" lang="ja-JP" sz="1800" u="none" cap="none" strike="noStrike">
                <a:solidFill>
                  <a:schemeClr val="dk1"/>
                </a:solidFill>
                <a:latin typeface="MS Gothic"/>
                <a:ea typeface="MS Gothic"/>
                <a:cs typeface="MS Gothic"/>
                <a:sym typeface="MS Gothic"/>
              </a:rPr>
              <a:t>・ユーザーIDによる初回ログイン時、登録されたメールアドレスの有効性を確認するため、</a:t>
            </a:r>
            <a:endParaRPr b="0" i="0" sz="1800" u="none" cap="none" strike="noStrike">
              <a:solidFill>
                <a:schemeClr val="dk1"/>
              </a:solidFill>
              <a:latin typeface="MS Gothic"/>
              <a:ea typeface="MS Gothic"/>
              <a:cs typeface="MS Gothic"/>
              <a:sym typeface="MS Gothic"/>
            </a:endParaRPr>
          </a:p>
          <a:p>
            <a:pPr indent="0" lvl="0" marL="0" marR="0" rtl="0" algn="just">
              <a:spcBef>
                <a:spcPts val="360"/>
              </a:spcBef>
              <a:spcAft>
                <a:spcPts val="0"/>
              </a:spcAft>
              <a:buClr>
                <a:srgbClr val="E60000"/>
              </a:buClr>
              <a:buSzPts val="1800"/>
              <a:buFont typeface="Arial"/>
              <a:buNone/>
            </a:pPr>
            <a:r>
              <a:rPr b="0" i="0" lang="ja-JP" sz="1800" u="none" cap="none" strike="noStrike">
                <a:solidFill>
                  <a:schemeClr val="dk1"/>
                </a:solidFill>
                <a:latin typeface="MS Gothic"/>
                <a:ea typeface="MS Gothic"/>
                <a:cs typeface="MS Gothic"/>
                <a:sym typeface="MS Gothic"/>
              </a:rPr>
              <a:t>　メールアドレス認証の手続きが必要になります。</a:t>
            </a:r>
            <a:endParaRPr b="0" i="0" sz="1800" u="none" cap="none" strike="noStrike">
              <a:solidFill>
                <a:schemeClr val="dk1"/>
              </a:solidFill>
              <a:latin typeface="MS Gothic"/>
              <a:ea typeface="MS Gothic"/>
              <a:cs typeface="MS Gothic"/>
              <a:sym typeface="MS Gothic"/>
            </a:endParaRPr>
          </a:p>
        </p:txBody>
      </p:sp>
      <p:sp>
        <p:nvSpPr>
          <p:cNvPr id="569" name="Google Shape;569;p31"/>
          <p:cNvSpPr/>
          <p:nvPr/>
        </p:nvSpPr>
        <p:spPr>
          <a:xfrm>
            <a:off x="7493151" y="3073426"/>
            <a:ext cx="1420271" cy="440350"/>
          </a:xfrm>
          <a:prstGeom prst="roundRect">
            <a:avLst>
              <a:gd fmla="val 16667"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S Gothic"/>
              <a:ea typeface="MS Gothic"/>
              <a:cs typeface="MS Gothic"/>
              <a:sym typeface="MS Gothic"/>
            </a:endParaRPr>
          </a:p>
        </p:txBody>
      </p:sp>
      <p:sp>
        <p:nvSpPr>
          <p:cNvPr id="570" name="Google Shape;570;p31"/>
          <p:cNvSpPr/>
          <p:nvPr/>
        </p:nvSpPr>
        <p:spPr>
          <a:xfrm>
            <a:off x="8600993" y="5029926"/>
            <a:ext cx="1080120" cy="360040"/>
          </a:xfrm>
          <a:prstGeom prst="roundRect">
            <a:avLst>
              <a:gd fmla="val 16667"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S Gothic"/>
              <a:ea typeface="MS Gothic"/>
              <a:cs typeface="MS Gothic"/>
              <a:sym typeface="MS Gothic"/>
            </a:endParaRPr>
          </a:p>
        </p:txBody>
      </p:sp>
      <p:cxnSp>
        <p:nvCxnSpPr>
          <p:cNvPr id="571" name="Google Shape;571;p31"/>
          <p:cNvCxnSpPr/>
          <p:nvPr/>
        </p:nvCxnSpPr>
        <p:spPr>
          <a:xfrm>
            <a:off x="4978271" y="3416579"/>
            <a:ext cx="0" cy="598590"/>
          </a:xfrm>
          <a:prstGeom prst="straightConnector1">
            <a:avLst/>
          </a:prstGeom>
          <a:noFill/>
          <a:ln cap="flat" cmpd="sng" w="9525">
            <a:solidFill>
              <a:srgbClr val="4A7DBA"/>
            </a:solidFill>
            <a:prstDash val="solid"/>
            <a:round/>
            <a:headEnd len="sm" w="sm" type="none"/>
            <a:tailEnd len="med" w="med" type="triangle"/>
          </a:ln>
        </p:spPr>
      </p:cxnSp>
      <p:sp>
        <p:nvSpPr>
          <p:cNvPr id="572" name="Google Shape;572;p31"/>
          <p:cNvSpPr txBox="1"/>
          <p:nvPr/>
        </p:nvSpPr>
        <p:spPr>
          <a:xfrm>
            <a:off x="584742" y="5718061"/>
            <a:ext cx="8733339"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400"/>
              <a:buFont typeface="MS Gothic"/>
              <a:buNone/>
            </a:pPr>
            <a:r>
              <a:rPr b="0" i="0" lang="ja-JP" sz="1400" u="none" cap="none" strike="noStrike">
                <a:solidFill>
                  <a:schemeClr val="dk1"/>
                </a:solidFill>
                <a:latin typeface="MS Gothic"/>
                <a:ea typeface="MS Gothic"/>
                <a:cs typeface="MS Gothic"/>
                <a:sym typeface="MS Gothic"/>
              </a:rPr>
              <a:t>ログイン後に認証用の画面が表示されますので「確認コードを発行」をクリックしてください。登録済のメールアドレス宛に「確認コード」が送信されますので、入力欄に貼り付け、「確認」をクリックします。</a:t>
            </a:r>
            <a:endParaRPr b="0" i="0" sz="1400" u="none" cap="none" strike="noStrike">
              <a:solidFill>
                <a:schemeClr val="dk1"/>
              </a:solidFill>
              <a:latin typeface="MS Gothic"/>
              <a:ea typeface="MS Gothic"/>
              <a:cs typeface="MS Gothic"/>
              <a:sym typeface="MS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descr="グラフィカル ユーザー インターフェイス, テキスト, アプリケーション, メール&#10;&#10;自動的に生成された説明" id="577" name="Google Shape;577;p32"/>
          <p:cNvPicPr preferRelativeResize="0"/>
          <p:nvPr/>
        </p:nvPicPr>
        <p:blipFill rotWithShape="1">
          <a:blip r:embed="rId3">
            <a:alphaModFix/>
          </a:blip>
          <a:srcRect b="0" l="0" r="0" t="0"/>
          <a:stretch/>
        </p:blipFill>
        <p:spPr>
          <a:xfrm>
            <a:off x="776536" y="4714066"/>
            <a:ext cx="8312785" cy="2099310"/>
          </a:xfrm>
          <a:prstGeom prst="rect">
            <a:avLst/>
          </a:prstGeom>
          <a:noFill/>
          <a:ln>
            <a:noFill/>
          </a:ln>
        </p:spPr>
      </p:pic>
      <p:pic>
        <p:nvPicPr>
          <p:cNvPr descr="背景パターン&#10;&#10;中程度の精度で自動的に生成された説明" id="578" name="Google Shape;578;p32"/>
          <p:cNvPicPr preferRelativeResize="0"/>
          <p:nvPr/>
        </p:nvPicPr>
        <p:blipFill rotWithShape="1">
          <a:blip r:embed="rId4">
            <a:alphaModFix/>
          </a:blip>
          <a:srcRect b="0" l="0" r="0" t="0"/>
          <a:stretch/>
        </p:blipFill>
        <p:spPr>
          <a:xfrm>
            <a:off x="332671" y="3089799"/>
            <a:ext cx="8756650" cy="1581150"/>
          </a:xfrm>
          <a:prstGeom prst="rect">
            <a:avLst/>
          </a:prstGeom>
          <a:noFill/>
          <a:ln>
            <a:noFill/>
          </a:ln>
        </p:spPr>
      </p:pic>
      <p:sp>
        <p:nvSpPr>
          <p:cNvPr id="579" name="Google Shape;579;p3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rtl="0" algn="ctr">
              <a:spcBef>
                <a:spcPts val="0"/>
              </a:spcBef>
              <a:spcAft>
                <a:spcPts val="0"/>
              </a:spcAft>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580" name="Google Shape;580;p32"/>
          <p:cNvSpPr txBox="1"/>
          <p:nvPr>
            <p:ph type="title"/>
          </p:nvPr>
        </p:nvSpPr>
        <p:spPr>
          <a:xfrm>
            <a:off x="166688" y="304800"/>
            <a:ext cx="4570412"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２．貿易登録完了後の手続き</a:t>
            </a:r>
            <a:endParaRPr/>
          </a:p>
        </p:txBody>
      </p:sp>
      <p:sp>
        <p:nvSpPr>
          <p:cNvPr id="581" name="Google Shape;581;p32"/>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（５）ユーザーIDによるシステムログイン</a:t>
            </a:r>
            <a:endParaRPr b="0" i="0" sz="2400" u="sng" cap="none" strike="noStrike">
              <a:solidFill>
                <a:srgbClr val="FF0000"/>
              </a:solidFill>
              <a:latin typeface="MS Gothic"/>
              <a:ea typeface="MS Gothic"/>
              <a:cs typeface="MS Gothic"/>
              <a:sym typeface="MS Gothic"/>
            </a:endParaRPr>
          </a:p>
        </p:txBody>
      </p:sp>
      <p:sp>
        <p:nvSpPr>
          <p:cNvPr id="582" name="Google Shape;582;p32"/>
          <p:cNvSpPr txBox="1"/>
          <p:nvPr/>
        </p:nvSpPr>
        <p:spPr>
          <a:xfrm>
            <a:off x="158750" y="1412875"/>
            <a:ext cx="9547225"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E60000"/>
              </a:buClr>
              <a:buSzPts val="1800"/>
              <a:buFont typeface="Arial"/>
              <a:buNone/>
            </a:pPr>
            <a:r>
              <a:rPr b="0" i="0" lang="ja-JP" sz="1800" u="none" cap="none" strike="noStrike">
                <a:solidFill>
                  <a:schemeClr val="dk1"/>
                </a:solidFill>
                <a:latin typeface="MS Gothic"/>
                <a:ea typeface="MS Gothic"/>
                <a:cs typeface="MS Gothic"/>
                <a:sym typeface="MS Gothic"/>
              </a:rPr>
              <a:t>（補足）確認コードが届かない場合は「メールアドレスの確認」をクリックすると、登録されているメールアドレスが表示されます。別のメールアドレスに変更して確認コードを発行することもできます。</a:t>
            </a:r>
            <a:endParaRPr b="0" i="0" sz="1800" u="none" cap="none" strike="noStrike">
              <a:solidFill>
                <a:schemeClr val="dk1"/>
              </a:solidFill>
              <a:latin typeface="MS Gothic"/>
              <a:ea typeface="MS Gothic"/>
              <a:cs typeface="MS Gothic"/>
              <a:sym typeface="MS Gothic"/>
            </a:endParaRPr>
          </a:p>
        </p:txBody>
      </p:sp>
      <p:sp>
        <p:nvSpPr>
          <p:cNvPr id="583" name="Google Shape;583;p32"/>
          <p:cNvSpPr/>
          <p:nvPr/>
        </p:nvSpPr>
        <p:spPr>
          <a:xfrm>
            <a:off x="7849792" y="4232828"/>
            <a:ext cx="1130324" cy="295617"/>
          </a:xfrm>
          <a:prstGeom prst="roundRect">
            <a:avLst>
              <a:gd fmla="val 16667"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S Gothic"/>
              <a:ea typeface="MS Gothic"/>
              <a:cs typeface="MS Gothic"/>
              <a:sym typeface="MS Gothic"/>
            </a:endParaRPr>
          </a:p>
        </p:txBody>
      </p:sp>
      <p:sp>
        <p:nvSpPr>
          <p:cNvPr id="584" name="Google Shape;584;p32"/>
          <p:cNvSpPr/>
          <p:nvPr/>
        </p:nvSpPr>
        <p:spPr>
          <a:xfrm>
            <a:off x="5047976" y="6453335"/>
            <a:ext cx="1008112" cy="275283"/>
          </a:xfrm>
          <a:prstGeom prst="roundRect">
            <a:avLst>
              <a:gd fmla="val 16667"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S Gothic"/>
              <a:ea typeface="MS Gothic"/>
              <a:cs typeface="MS Gothic"/>
              <a:sym typeface="MS Gothic"/>
            </a:endParaRPr>
          </a:p>
        </p:txBody>
      </p:sp>
      <p:cxnSp>
        <p:nvCxnSpPr>
          <p:cNvPr id="585" name="Google Shape;585;p32"/>
          <p:cNvCxnSpPr/>
          <p:nvPr/>
        </p:nvCxnSpPr>
        <p:spPr>
          <a:xfrm>
            <a:off x="8107189" y="4576886"/>
            <a:ext cx="0" cy="436290"/>
          </a:xfrm>
          <a:prstGeom prst="straightConnector1">
            <a:avLst/>
          </a:prstGeom>
          <a:noFill/>
          <a:ln cap="flat" cmpd="sng" w="9525">
            <a:solidFill>
              <a:srgbClr val="4A7DBA"/>
            </a:solidFill>
            <a:prstDash val="solid"/>
            <a:round/>
            <a:headEnd len="sm" w="sm" type="none"/>
            <a:tailEnd len="med" w="med" type="triangle"/>
          </a:ln>
        </p:spPr>
      </p:cxnSp>
      <p:sp>
        <p:nvSpPr>
          <p:cNvPr id="586" name="Google Shape;586;p32"/>
          <p:cNvSpPr/>
          <p:nvPr/>
        </p:nvSpPr>
        <p:spPr>
          <a:xfrm>
            <a:off x="4306888"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ユーザーID</a:t>
            </a:r>
            <a:endParaRPr/>
          </a:p>
        </p:txBody>
      </p:sp>
      <p:sp>
        <p:nvSpPr>
          <p:cNvPr id="587" name="Google Shape;587;p32"/>
          <p:cNvSpPr txBox="1"/>
          <p:nvPr/>
        </p:nvSpPr>
        <p:spPr>
          <a:xfrm>
            <a:off x="4239482" y="2027443"/>
            <a:ext cx="4849839" cy="941796"/>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rgbClr val="E60000"/>
              </a:buClr>
              <a:buSzPts val="1200"/>
              <a:buFont typeface="Arial"/>
              <a:buNone/>
            </a:pPr>
            <a:r>
              <a:rPr b="0" i="0" lang="ja-JP" sz="1200" u="none" cap="none" strike="noStrike">
                <a:solidFill>
                  <a:schemeClr val="dk1"/>
                </a:solidFill>
                <a:latin typeface="MS Gothic"/>
                <a:ea typeface="MS Gothic"/>
                <a:cs typeface="MS Gothic"/>
                <a:sym typeface="MS Gothic"/>
              </a:rPr>
              <a:t>【確認コード記載メール】</a:t>
            </a:r>
            <a:endParaRPr/>
          </a:p>
          <a:p>
            <a:pPr indent="0" lvl="0" marL="0" marR="0" rtl="0" algn="just">
              <a:spcBef>
                <a:spcPts val="240"/>
              </a:spcBef>
              <a:spcAft>
                <a:spcPts val="0"/>
              </a:spcAft>
              <a:buClr>
                <a:srgbClr val="E60000"/>
              </a:buClr>
              <a:buSzPts val="1200"/>
              <a:buFont typeface="Arial"/>
              <a:buNone/>
            </a:pPr>
            <a:r>
              <a:rPr b="0" i="0" lang="ja-JP" sz="1200" u="none" cap="none" strike="noStrike">
                <a:solidFill>
                  <a:schemeClr val="dk1"/>
                </a:solidFill>
                <a:latin typeface="MS Gothic"/>
                <a:ea typeface="MS Gothic"/>
                <a:cs typeface="MS Gothic"/>
                <a:sym typeface="MS Gothic"/>
              </a:rPr>
              <a:t>〇メールタイトル</a:t>
            </a:r>
            <a:endParaRPr b="0" i="0" sz="1200" u="none" cap="none" strike="noStrike">
              <a:solidFill>
                <a:schemeClr val="dk1"/>
              </a:solidFill>
              <a:latin typeface="MS Gothic"/>
              <a:ea typeface="MS Gothic"/>
              <a:cs typeface="MS Gothic"/>
              <a:sym typeface="MS Gothic"/>
            </a:endParaRPr>
          </a:p>
          <a:p>
            <a:pPr indent="0" lvl="0" marL="0" marR="0" rtl="0" algn="just">
              <a:spcBef>
                <a:spcPts val="240"/>
              </a:spcBef>
              <a:spcAft>
                <a:spcPts val="0"/>
              </a:spcAft>
              <a:buClr>
                <a:srgbClr val="E60000"/>
              </a:buClr>
              <a:buSzPts val="1200"/>
              <a:buFont typeface="Arial"/>
              <a:buNone/>
            </a:pPr>
            <a:r>
              <a:rPr b="0" i="0" lang="ja-JP" sz="1200" u="none" cap="none" strike="noStrike">
                <a:solidFill>
                  <a:schemeClr val="dk1"/>
                </a:solidFill>
                <a:latin typeface="MS Gothic"/>
                <a:ea typeface="MS Gothic"/>
                <a:cs typeface="MS Gothic"/>
                <a:sym typeface="MS Gothic"/>
              </a:rPr>
              <a:t>貿易関係証明発給用メールアドレス認証　確認コードのお知らせ</a:t>
            </a:r>
            <a:endParaRPr b="0" i="0" sz="1200" u="none" cap="none" strike="noStrike">
              <a:solidFill>
                <a:schemeClr val="dk1"/>
              </a:solidFill>
              <a:latin typeface="MS Gothic"/>
              <a:ea typeface="MS Gothic"/>
              <a:cs typeface="MS Gothic"/>
              <a:sym typeface="MS Gothic"/>
            </a:endParaRPr>
          </a:p>
          <a:p>
            <a:pPr indent="0" lvl="0" marL="0" marR="0" rtl="0" algn="just">
              <a:spcBef>
                <a:spcPts val="240"/>
              </a:spcBef>
              <a:spcAft>
                <a:spcPts val="0"/>
              </a:spcAft>
              <a:buClr>
                <a:srgbClr val="E60000"/>
              </a:buClr>
              <a:buSzPts val="1200"/>
              <a:buFont typeface="Arial"/>
              <a:buNone/>
            </a:pPr>
            <a:r>
              <a:rPr b="0" i="0" lang="ja-JP" sz="1200" u="none" cap="none" strike="noStrike">
                <a:solidFill>
                  <a:schemeClr val="dk1"/>
                </a:solidFill>
                <a:latin typeface="MS Gothic"/>
                <a:ea typeface="MS Gothic"/>
                <a:cs typeface="MS Gothic"/>
                <a:sym typeface="MS Gothic"/>
              </a:rPr>
              <a:t>〇送信元アドレス　x-boekishomei@gensanchi.jcci.or.jp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33"/>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３．発給申請</a:t>
            </a:r>
            <a:endParaRPr/>
          </a:p>
        </p:txBody>
      </p:sp>
      <p:sp>
        <p:nvSpPr>
          <p:cNvPr id="596" name="Google Shape;596;p33"/>
          <p:cNvSpPr txBox="1"/>
          <p:nvPr/>
        </p:nvSpPr>
        <p:spPr>
          <a:xfrm>
            <a:off x="9129713" y="6656388"/>
            <a:ext cx="407987" cy="2016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34"/>
          <p:cNvPicPr preferRelativeResize="0"/>
          <p:nvPr/>
        </p:nvPicPr>
        <p:blipFill rotWithShape="1">
          <a:blip r:embed="rId3">
            <a:alphaModFix/>
          </a:blip>
          <a:srcRect b="0" l="0" r="0" t="0"/>
          <a:stretch/>
        </p:blipFill>
        <p:spPr>
          <a:xfrm>
            <a:off x="277214" y="1556792"/>
            <a:ext cx="9360470" cy="4548309"/>
          </a:xfrm>
          <a:prstGeom prst="rect">
            <a:avLst/>
          </a:prstGeom>
          <a:noFill/>
          <a:ln cap="flat" cmpd="sng" w="9525">
            <a:solidFill>
              <a:schemeClr val="dk1"/>
            </a:solidFill>
            <a:prstDash val="solid"/>
            <a:round/>
            <a:headEnd len="sm" w="sm" type="none"/>
            <a:tailEnd len="sm" w="sm" type="none"/>
          </a:ln>
        </p:spPr>
      </p:pic>
      <p:sp>
        <p:nvSpPr>
          <p:cNvPr id="605" name="Google Shape;605;p3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606" name="Google Shape;606;p34"/>
          <p:cNvSpPr txBox="1"/>
          <p:nvPr>
            <p:ph type="title"/>
          </p:nvPr>
        </p:nvSpPr>
        <p:spPr>
          <a:xfrm>
            <a:off x="166688" y="304800"/>
            <a:ext cx="2409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07" name="Google Shape;607;p34"/>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ユーザーＩＤ</a:t>
            </a:r>
            <a:endParaRPr b="0" i="0" sz="1600" u="none" cap="none" strike="noStrike">
              <a:solidFill>
                <a:schemeClr val="dk1"/>
              </a:solidFill>
              <a:latin typeface="MS Gothic"/>
              <a:ea typeface="MS Gothic"/>
              <a:cs typeface="MS Gothic"/>
              <a:sym typeface="MS Gothic"/>
            </a:endParaRPr>
          </a:p>
        </p:txBody>
      </p:sp>
      <p:sp>
        <p:nvSpPr>
          <p:cNvPr id="608" name="Google Shape;608;p34"/>
          <p:cNvSpPr/>
          <p:nvPr/>
        </p:nvSpPr>
        <p:spPr>
          <a:xfrm>
            <a:off x="273050" y="903288"/>
            <a:ext cx="8208963"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0" i="0" lang="ja-JP" sz="1800" u="none" cap="none" strike="noStrike">
                <a:solidFill>
                  <a:schemeClr val="dk1"/>
                </a:solidFill>
                <a:latin typeface="MS Gothic"/>
                <a:ea typeface="MS Gothic"/>
                <a:cs typeface="MS Gothic"/>
                <a:sym typeface="MS Gothic"/>
              </a:rPr>
              <a:t>原産地証明書（日本産）のオンライン申請の手続きを説明します。</a:t>
            </a:r>
            <a:endParaRPr b="0" i="0" sz="1800" u="none" cap="none" strike="noStrike">
              <a:solidFill>
                <a:schemeClr val="dk1"/>
              </a:solidFill>
              <a:latin typeface="MS Gothic"/>
              <a:ea typeface="MS Gothic"/>
              <a:cs typeface="MS Gothic"/>
              <a:sym typeface="MS Gothic"/>
            </a:endParaRPr>
          </a:p>
        </p:txBody>
      </p:sp>
      <p:sp>
        <p:nvSpPr>
          <p:cNvPr id="609" name="Google Shape;609;p34"/>
          <p:cNvSpPr/>
          <p:nvPr/>
        </p:nvSpPr>
        <p:spPr>
          <a:xfrm>
            <a:off x="361950" y="6343096"/>
            <a:ext cx="820896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・ユーザーＩＤでログイン後、メインメニューの「発給申請」から申請</a:t>
            </a:r>
            <a:endParaRPr b="0" i="0" sz="1400" u="none" cap="none" strike="noStrike">
              <a:solidFill>
                <a:schemeClr val="dk1"/>
              </a:solidFill>
              <a:latin typeface="MS Gothic"/>
              <a:ea typeface="MS Gothic"/>
              <a:cs typeface="MS Gothic"/>
              <a:sym typeface="MS Gothic"/>
            </a:endParaRPr>
          </a:p>
        </p:txBody>
      </p:sp>
      <p:sp>
        <p:nvSpPr>
          <p:cNvPr id="610" name="Google Shape;610;p34"/>
          <p:cNvSpPr/>
          <p:nvPr/>
        </p:nvSpPr>
        <p:spPr>
          <a:xfrm>
            <a:off x="381000" y="3284984"/>
            <a:ext cx="2123728" cy="50405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p35"/>
          <p:cNvPicPr preferRelativeResize="0"/>
          <p:nvPr/>
        </p:nvPicPr>
        <p:blipFill rotWithShape="1">
          <a:blip r:embed="rId3">
            <a:alphaModFix/>
          </a:blip>
          <a:srcRect b="0" l="0" r="0" t="0"/>
          <a:stretch/>
        </p:blipFill>
        <p:spPr>
          <a:xfrm>
            <a:off x="652593" y="2457239"/>
            <a:ext cx="8620887" cy="4077437"/>
          </a:xfrm>
          <a:prstGeom prst="rect">
            <a:avLst/>
          </a:prstGeom>
          <a:noFill/>
          <a:ln cap="flat" cmpd="sng" w="9525">
            <a:solidFill>
              <a:schemeClr val="dk1"/>
            </a:solidFill>
            <a:prstDash val="solid"/>
            <a:round/>
            <a:headEnd len="sm" w="sm" type="none"/>
            <a:tailEnd len="sm" w="sm" type="none"/>
          </a:ln>
        </p:spPr>
      </p:pic>
      <p:sp>
        <p:nvSpPr>
          <p:cNvPr id="619" name="Google Shape;619;p3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620" name="Google Shape;620;p35"/>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（１）「発給申請状況一覧」画面</a:t>
            </a:r>
            <a:endParaRPr b="0" i="0" sz="2400" u="sng" cap="none" strike="noStrike">
              <a:solidFill>
                <a:srgbClr val="FF0000"/>
              </a:solidFill>
              <a:latin typeface="MS Gothic"/>
              <a:ea typeface="MS Gothic"/>
              <a:cs typeface="MS Gothic"/>
              <a:sym typeface="MS Gothic"/>
            </a:endParaRPr>
          </a:p>
        </p:txBody>
      </p:sp>
      <p:sp>
        <p:nvSpPr>
          <p:cNvPr id="621" name="Google Shape;621;p35"/>
          <p:cNvSpPr txBox="1"/>
          <p:nvPr>
            <p:ph type="title"/>
          </p:nvPr>
        </p:nvSpPr>
        <p:spPr>
          <a:xfrm>
            <a:off x="166688" y="304800"/>
            <a:ext cx="2409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22" name="Google Shape;622;p35"/>
          <p:cNvSpPr/>
          <p:nvPr/>
        </p:nvSpPr>
        <p:spPr>
          <a:xfrm>
            <a:off x="55563" y="1341438"/>
            <a:ext cx="9001125"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・メインメニューの発給申請をクリックすると、「発給申請状況一覧」画面が表示されます。</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・本画面では、証明書のオンライン申請や申請後の進捗確認、証明書印刷等を行います。</a:t>
            </a:r>
            <a:endParaRPr b="0" i="0" sz="1600" u="none" cap="none" strike="noStrike">
              <a:solidFill>
                <a:schemeClr val="dk1"/>
              </a:solidFill>
              <a:latin typeface="MS Gothic"/>
              <a:ea typeface="MS Gothic"/>
              <a:cs typeface="MS Gothic"/>
              <a:sym typeface="MS Gothic"/>
            </a:endParaRPr>
          </a:p>
        </p:txBody>
      </p:sp>
      <p:cxnSp>
        <p:nvCxnSpPr>
          <p:cNvPr id="623" name="Google Shape;623;p35"/>
          <p:cNvCxnSpPr/>
          <p:nvPr/>
        </p:nvCxnSpPr>
        <p:spPr>
          <a:xfrm flipH="1">
            <a:off x="6537176" y="5393679"/>
            <a:ext cx="1512168" cy="616596"/>
          </a:xfrm>
          <a:prstGeom prst="straightConnector1">
            <a:avLst/>
          </a:prstGeom>
          <a:noFill/>
          <a:ln cap="flat" cmpd="sng" w="19050">
            <a:solidFill>
              <a:srgbClr val="FF0000"/>
            </a:solidFill>
            <a:prstDash val="solid"/>
            <a:round/>
            <a:headEnd len="sm" w="sm" type="none"/>
            <a:tailEnd len="med" w="med" type="triangle"/>
          </a:ln>
        </p:spPr>
      </p:cxnSp>
      <p:sp>
        <p:nvSpPr>
          <p:cNvPr id="624" name="Google Shape;624;p35"/>
          <p:cNvSpPr/>
          <p:nvPr/>
        </p:nvSpPr>
        <p:spPr>
          <a:xfrm>
            <a:off x="7833320" y="5013176"/>
            <a:ext cx="1904169" cy="461665"/>
          </a:xfrm>
          <a:prstGeom prst="rect">
            <a:avLst/>
          </a:prstGeom>
          <a:solidFill>
            <a:schemeClr val="lt1"/>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申請一覧が表示されます</a:t>
            </a:r>
            <a:endParaRPr b="0" i="0" sz="12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※詳細は次ページ</a:t>
            </a:r>
            <a:endParaRPr b="0" i="0" sz="1200" u="none" cap="none" strike="noStrike">
              <a:solidFill>
                <a:schemeClr val="dk1"/>
              </a:solidFill>
              <a:latin typeface="MS Gothic"/>
              <a:ea typeface="MS Gothic"/>
              <a:cs typeface="MS Gothic"/>
              <a:sym typeface="MS Gothic"/>
            </a:endParaRPr>
          </a:p>
        </p:txBody>
      </p:sp>
      <p:sp>
        <p:nvSpPr>
          <p:cNvPr id="625" name="Google Shape;625;p35"/>
          <p:cNvSpPr/>
          <p:nvPr/>
        </p:nvSpPr>
        <p:spPr>
          <a:xfrm>
            <a:off x="150803" y="2010994"/>
            <a:ext cx="4103688"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一覧表示する申請履歴の絞り込み条件を設定できます。</a:t>
            </a:r>
            <a:endParaRPr b="0" i="0" sz="1200" u="none" cap="none" strike="noStrike">
              <a:solidFill>
                <a:schemeClr val="dk1"/>
              </a:solidFill>
              <a:latin typeface="MS Gothic"/>
              <a:ea typeface="MS Gothic"/>
              <a:cs typeface="MS Gothic"/>
              <a:sym typeface="MS Gothic"/>
            </a:endParaRPr>
          </a:p>
        </p:txBody>
      </p:sp>
      <p:cxnSp>
        <p:nvCxnSpPr>
          <p:cNvPr id="626" name="Google Shape;626;p35"/>
          <p:cNvCxnSpPr/>
          <p:nvPr/>
        </p:nvCxnSpPr>
        <p:spPr>
          <a:xfrm flipH="1">
            <a:off x="5241032" y="2412535"/>
            <a:ext cx="1658203" cy="2240601"/>
          </a:xfrm>
          <a:prstGeom prst="straightConnector1">
            <a:avLst/>
          </a:prstGeom>
          <a:noFill/>
          <a:ln cap="flat" cmpd="sng" w="19050">
            <a:solidFill>
              <a:srgbClr val="FF0000"/>
            </a:solidFill>
            <a:prstDash val="solid"/>
            <a:round/>
            <a:headEnd len="sm" w="sm" type="none"/>
            <a:tailEnd len="med" w="med" type="triangle"/>
          </a:ln>
        </p:spPr>
      </p:cxnSp>
      <p:sp>
        <p:nvSpPr>
          <p:cNvPr id="627" name="Google Shape;627;p35"/>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ユーザーＩＤ</a:t>
            </a:r>
            <a:endParaRPr b="0" i="0" sz="1600" u="none" cap="none" strike="noStrike">
              <a:solidFill>
                <a:schemeClr val="dk1"/>
              </a:solidFill>
              <a:latin typeface="MS Gothic"/>
              <a:ea typeface="MS Gothic"/>
              <a:cs typeface="MS Gothic"/>
              <a:sym typeface="MS Gothic"/>
            </a:endParaRPr>
          </a:p>
        </p:txBody>
      </p:sp>
      <p:cxnSp>
        <p:nvCxnSpPr>
          <p:cNvPr id="628" name="Google Shape;628;p35"/>
          <p:cNvCxnSpPr/>
          <p:nvPr/>
        </p:nvCxnSpPr>
        <p:spPr>
          <a:xfrm>
            <a:off x="2202647" y="2287219"/>
            <a:ext cx="230072" cy="2283563"/>
          </a:xfrm>
          <a:prstGeom prst="straightConnector1">
            <a:avLst/>
          </a:prstGeom>
          <a:noFill/>
          <a:ln cap="flat" cmpd="sng" w="19050">
            <a:solidFill>
              <a:srgbClr val="FF0000"/>
            </a:solidFill>
            <a:prstDash val="solid"/>
            <a:round/>
            <a:headEnd len="sm" w="sm" type="none"/>
            <a:tailEnd len="med" w="med" type="triangle"/>
          </a:ln>
        </p:spPr>
      </p:cxnSp>
      <p:sp>
        <p:nvSpPr>
          <p:cNvPr id="629" name="Google Shape;629;p35"/>
          <p:cNvSpPr/>
          <p:nvPr/>
        </p:nvSpPr>
        <p:spPr>
          <a:xfrm>
            <a:off x="4083900" y="1910910"/>
            <a:ext cx="5766537" cy="646331"/>
          </a:xfrm>
          <a:prstGeom prst="rect">
            <a:avLst/>
          </a:prstGeom>
          <a:solidFill>
            <a:schemeClr val="lt1"/>
          </a:solid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【状態】：「空欄（ブランク）」､「保存」､「保留」､「発給申請」､「手続中」､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「承認」､「交付済」､「承認取消」､「交付取消」　</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※各状態の詳細は次ページに記載</a:t>
            </a:r>
            <a:endParaRPr b="0" i="0" sz="1200" u="none" cap="none" strike="noStrike">
              <a:solidFill>
                <a:schemeClr val="dk1"/>
              </a:solidFill>
              <a:latin typeface="MS Gothic"/>
              <a:ea typeface="MS Gothic"/>
              <a:cs typeface="MS Gothic"/>
              <a:sym typeface="MS Gothic"/>
            </a:endParaRPr>
          </a:p>
        </p:txBody>
      </p:sp>
      <p:sp>
        <p:nvSpPr>
          <p:cNvPr id="630" name="Google Shape;630;p35"/>
          <p:cNvSpPr/>
          <p:nvPr/>
        </p:nvSpPr>
        <p:spPr>
          <a:xfrm>
            <a:off x="4736976" y="4509120"/>
            <a:ext cx="1008112" cy="35360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631" name="Google Shape;631;p35"/>
          <p:cNvSpPr/>
          <p:nvPr/>
        </p:nvSpPr>
        <p:spPr>
          <a:xfrm>
            <a:off x="652592" y="6028799"/>
            <a:ext cx="8692895" cy="52440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632" name="Google Shape;632;p35"/>
          <p:cNvSpPr/>
          <p:nvPr/>
        </p:nvSpPr>
        <p:spPr>
          <a:xfrm>
            <a:off x="2432719" y="4464418"/>
            <a:ext cx="5112569" cy="92926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641" name="Google Shape;641;p36"/>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（１）「発給申請状況一覧」画面（状態管理）</a:t>
            </a:r>
            <a:endParaRPr b="0" i="0" sz="2400" u="sng" cap="none" strike="noStrike">
              <a:solidFill>
                <a:srgbClr val="FF0000"/>
              </a:solidFill>
              <a:latin typeface="MS Gothic"/>
              <a:ea typeface="MS Gothic"/>
              <a:cs typeface="MS Gothic"/>
              <a:sym typeface="MS Gothic"/>
            </a:endParaRPr>
          </a:p>
        </p:txBody>
      </p:sp>
      <p:sp>
        <p:nvSpPr>
          <p:cNvPr id="642" name="Google Shape;642;p36"/>
          <p:cNvSpPr txBox="1"/>
          <p:nvPr>
            <p:ph type="title"/>
          </p:nvPr>
        </p:nvSpPr>
        <p:spPr>
          <a:xfrm>
            <a:off x="166688" y="304800"/>
            <a:ext cx="2409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43" name="Google Shape;643;p36"/>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ユーザーＩＤ</a:t>
            </a:r>
            <a:endParaRPr b="0" i="0" sz="1600" u="none" cap="none" strike="noStrike">
              <a:solidFill>
                <a:schemeClr val="dk1"/>
              </a:solidFill>
              <a:latin typeface="MS Gothic"/>
              <a:ea typeface="MS Gothic"/>
              <a:cs typeface="MS Gothic"/>
              <a:sym typeface="MS Gothic"/>
            </a:endParaRPr>
          </a:p>
        </p:txBody>
      </p:sp>
      <p:sp>
        <p:nvSpPr>
          <p:cNvPr id="644" name="Google Shape;644;p36"/>
          <p:cNvSpPr/>
          <p:nvPr/>
        </p:nvSpPr>
        <p:spPr>
          <a:xfrm>
            <a:off x="128588" y="1365250"/>
            <a:ext cx="9720262"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画面の下部に表示される一覧は、申請一覧です。状態欄で審査の進捗状況を表しています。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※申請が１件もない場合、空欄になります。</a:t>
            </a:r>
            <a:endParaRPr b="0" i="0" sz="1200" u="none" cap="none" strike="noStrike">
              <a:solidFill>
                <a:schemeClr val="dk1"/>
              </a:solidFill>
              <a:latin typeface="MS Gothic"/>
              <a:ea typeface="MS Gothic"/>
              <a:cs typeface="MS Gothic"/>
              <a:sym typeface="MS Gothic"/>
            </a:endParaRPr>
          </a:p>
        </p:txBody>
      </p:sp>
      <p:sp>
        <p:nvSpPr>
          <p:cNvPr id="645" name="Google Shape;645;p36"/>
          <p:cNvSpPr/>
          <p:nvPr/>
        </p:nvSpPr>
        <p:spPr>
          <a:xfrm>
            <a:off x="128588" y="1785938"/>
            <a:ext cx="9720262" cy="3140075"/>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200"/>
              <a:buFont typeface="Arial"/>
              <a:buNone/>
            </a:pPr>
            <a:r>
              <a:rPr b="0" i="0" lang="ja-JP" sz="2200" u="none" cap="none" strike="noStrike">
                <a:solidFill>
                  <a:schemeClr val="dk1"/>
                </a:solidFill>
                <a:latin typeface="MS Gothic"/>
                <a:ea typeface="MS Gothic"/>
                <a:cs typeface="MS Gothic"/>
                <a:sym typeface="MS Gothic"/>
              </a:rPr>
              <a:t>【状態について】</a:t>
            </a:r>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保　存　</a:t>
            </a:r>
            <a:r>
              <a:rPr b="0" i="0" lang="ja-JP" sz="2200" u="none" cap="none" strike="noStrike">
                <a:solidFill>
                  <a:schemeClr val="dk1"/>
                </a:solidFill>
                <a:latin typeface="MS Gothic"/>
                <a:ea typeface="MS Gothic"/>
                <a:cs typeface="MS Gothic"/>
                <a:sym typeface="MS Gothic"/>
              </a:rPr>
              <a:t>…作成中の発給申請データを保存した状態</a:t>
            </a:r>
            <a:endParaRPr b="0" i="0" sz="2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保　留　</a:t>
            </a:r>
            <a:r>
              <a:rPr b="0" i="0" lang="ja-JP" sz="2200" u="none" cap="none" strike="noStrike">
                <a:solidFill>
                  <a:schemeClr val="dk1"/>
                </a:solidFill>
                <a:latin typeface="MS Gothic"/>
                <a:ea typeface="MS Gothic"/>
                <a:cs typeface="MS Gothic"/>
                <a:sym typeface="MS Gothic"/>
              </a:rPr>
              <a:t>…申請内容に不備があり、CCIから差し戻された状態</a:t>
            </a:r>
            <a:endParaRPr b="0" i="0" sz="2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発給申請</a:t>
            </a:r>
            <a:r>
              <a:rPr b="0" i="0" lang="ja-JP" sz="2200" u="none" cap="none" strike="noStrike">
                <a:solidFill>
                  <a:schemeClr val="dk1"/>
                </a:solidFill>
                <a:latin typeface="MS Gothic"/>
                <a:ea typeface="MS Gothic"/>
                <a:cs typeface="MS Gothic"/>
                <a:sym typeface="MS Gothic"/>
              </a:rPr>
              <a:t>…システム上で申請が完了している状態</a:t>
            </a:r>
            <a:endParaRPr b="0" i="0" sz="2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手続中　</a:t>
            </a:r>
            <a:r>
              <a:rPr b="0" i="0" lang="ja-JP" sz="2200" u="none" cap="none" strike="noStrike">
                <a:solidFill>
                  <a:schemeClr val="dk1"/>
                </a:solidFill>
                <a:latin typeface="MS Gothic"/>
                <a:ea typeface="MS Gothic"/>
                <a:cs typeface="MS Gothic"/>
                <a:sym typeface="MS Gothic"/>
              </a:rPr>
              <a:t>…商工会議所が審査に着手した状態</a:t>
            </a:r>
            <a:endParaRPr b="0" i="0" sz="2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承　認　</a:t>
            </a:r>
            <a:r>
              <a:rPr b="0" i="0" lang="ja-JP" sz="2200" u="none" cap="none" strike="noStrike">
                <a:solidFill>
                  <a:schemeClr val="dk1"/>
                </a:solidFill>
                <a:latin typeface="MS Gothic"/>
                <a:ea typeface="MS Gothic"/>
                <a:cs typeface="MS Gothic"/>
                <a:sym typeface="MS Gothic"/>
              </a:rPr>
              <a:t>…商工会議所の審査が完了し、手数料の支払いが可能な状態</a:t>
            </a:r>
            <a:endParaRPr b="0" i="0" sz="2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交付済　</a:t>
            </a:r>
            <a:r>
              <a:rPr b="0" i="0" lang="ja-JP" sz="2200" u="none" cap="none" strike="noStrike">
                <a:solidFill>
                  <a:schemeClr val="dk1"/>
                </a:solidFill>
                <a:latin typeface="MS Gothic"/>
                <a:ea typeface="MS Gothic"/>
                <a:cs typeface="MS Gothic"/>
                <a:sym typeface="MS Gothic"/>
              </a:rPr>
              <a:t>…印刷可能な状態</a:t>
            </a:r>
            <a:endParaRPr b="0" i="0" sz="2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承認取消</a:t>
            </a:r>
            <a:r>
              <a:rPr b="0" i="0" lang="ja-JP" sz="2200" u="none" cap="none" strike="noStrike">
                <a:solidFill>
                  <a:schemeClr val="dk1"/>
                </a:solidFill>
                <a:latin typeface="MS Gothic"/>
                <a:ea typeface="MS Gothic"/>
                <a:cs typeface="MS Gothic"/>
                <a:sym typeface="MS Gothic"/>
              </a:rPr>
              <a:t>…承認後に承認が取り消された状態（料金未払い等）</a:t>
            </a:r>
            <a:endParaRPr b="0" i="0" sz="2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2200"/>
              <a:buFont typeface="Arial"/>
              <a:buNone/>
            </a:pPr>
            <a:r>
              <a:rPr b="1" i="0" lang="ja-JP" sz="2200" u="none" cap="none" strike="noStrike">
                <a:solidFill>
                  <a:schemeClr val="dk1"/>
                </a:solidFill>
                <a:latin typeface="MS Gothic"/>
                <a:ea typeface="MS Gothic"/>
                <a:cs typeface="MS Gothic"/>
                <a:sym typeface="MS Gothic"/>
              </a:rPr>
              <a:t>交付取消</a:t>
            </a:r>
            <a:r>
              <a:rPr b="0" i="0" lang="ja-JP" sz="2200" u="none" cap="none" strike="noStrike">
                <a:solidFill>
                  <a:schemeClr val="dk1"/>
                </a:solidFill>
                <a:latin typeface="MS Gothic"/>
                <a:ea typeface="MS Gothic"/>
                <a:cs typeface="MS Gothic"/>
                <a:sym typeface="MS Gothic"/>
              </a:rPr>
              <a:t>…交付後に交付が取り消された状態（不正発覚による無効化等）</a:t>
            </a:r>
            <a:endParaRPr b="0" i="0" sz="2200" u="none" cap="none" strike="noStrike">
              <a:solidFill>
                <a:schemeClr val="dk1"/>
              </a:solidFill>
              <a:latin typeface="MS Gothic"/>
              <a:ea typeface="MS Gothic"/>
              <a:cs typeface="MS Gothic"/>
              <a:sym typeface="MS Gothic"/>
            </a:endParaRPr>
          </a:p>
        </p:txBody>
      </p:sp>
      <p:pic>
        <p:nvPicPr>
          <p:cNvPr id="646" name="Google Shape;646;p36"/>
          <p:cNvPicPr preferRelativeResize="0"/>
          <p:nvPr/>
        </p:nvPicPr>
        <p:blipFill rotWithShape="1">
          <a:blip r:embed="rId3">
            <a:alphaModFix/>
          </a:blip>
          <a:srcRect b="0" l="0" r="0" t="0"/>
          <a:stretch/>
        </p:blipFill>
        <p:spPr>
          <a:xfrm>
            <a:off x="417513" y="5197475"/>
            <a:ext cx="9070975" cy="1039813"/>
          </a:xfrm>
          <a:prstGeom prst="rect">
            <a:avLst/>
          </a:prstGeom>
          <a:noFill/>
          <a:ln>
            <a:noFill/>
          </a:ln>
        </p:spPr>
      </p:pic>
      <p:sp>
        <p:nvSpPr>
          <p:cNvPr id="647" name="Google Shape;647;p36"/>
          <p:cNvSpPr/>
          <p:nvPr/>
        </p:nvSpPr>
        <p:spPr>
          <a:xfrm>
            <a:off x="4808538" y="5197475"/>
            <a:ext cx="466725" cy="8953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7"/>
          <p:cNvSpPr txBox="1"/>
          <p:nvPr>
            <p:ph idx="12" type="sldNum"/>
          </p:nvPr>
        </p:nvSpPr>
        <p:spPr>
          <a:xfrm>
            <a:off x="9274175" y="6669088"/>
            <a:ext cx="287338"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656" name="Google Shape;656;p37"/>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（１）発給申請状況一覧画面（状態管理）</a:t>
            </a:r>
            <a:endParaRPr b="0" i="0" sz="2400" u="sng" cap="none" strike="noStrike">
              <a:solidFill>
                <a:srgbClr val="FF0000"/>
              </a:solidFill>
              <a:latin typeface="MS Gothic"/>
              <a:ea typeface="MS Gothic"/>
              <a:cs typeface="MS Gothic"/>
              <a:sym typeface="MS Gothic"/>
            </a:endParaRPr>
          </a:p>
        </p:txBody>
      </p:sp>
      <p:sp>
        <p:nvSpPr>
          <p:cNvPr id="657" name="Google Shape;657;p37"/>
          <p:cNvSpPr/>
          <p:nvPr/>
        </p:nvSpPr>
        <p:spPr>
          <a:xfrm>
            <a:off x="309563" y="2054597"/>
            <a:ext cx="1609725" cy="45402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発給申請</a:t>
            </a:r>
            <a:endParaRPr/>
          </a:p>
        </p:txBody>
      </p:sp>
      <p:sp>
        <p:nvSpPr>
          <p:cNvPr id="658" name="Google Shape;658;p37"/>
          <p:cNvSpPr/>
          <p:nvPr/>
        </p:nvSpPr>
        <p:spPr>
          <a:xfrm>
            <a:off x="2936875" y="2065709"/>
            <a:ext cx="1612900" cy="452438"/>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手続中</a:t>
            </a:r>
            <a:endParaRPr/>
          </a:p>
        </p:txBody>
      </p:sp>
      <p:sp>
        <p:nvSpPr>
          <p:cNvPr id="659" name="Google Shape;659;p37"/>
          <p:cNvSpPr/>
          <p:nvPr/>
        </p:nvSpPr>
        <p:spPr>
          <a:xfrm>
            <a:off x="2220913" y="2014909"/>
            <a:ext cx="477837" cy="554038"/>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S Gothic"/>
              <a:ea typeface="MS Gothic"/>
              <a:cs typeface="MS Gothic"/>
              <a:sym typeface="MS Gothic"/>
            </a:endParaRPr>
          </a:p>
        </p:txBody>
      </p:sp>
      <p:sp>
        <p:nvSpPr>
          <p:cNvPr id="660" name="Google Shape;660;p37"/>
          <p:cNvSpPr/>
          <p:nvPr/>
        </p:nvSpPr>
        <p:spPr>
          <a:xfrm>
            <a:off x="4808538" y="2014909"/>
            <a:ext cx="477837" cy="554038"/>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S Gothic"/>
              <a:ea typeface="MS Gothic"/>
              <a:cs typeface="MS Gothic"/>
              <a:sym typeface="MS Gothic"/>
            </a:endParaRPr>
          </a:p>
        </p:txBody>
      </p:sp>
      <p:sp>
        <p:nvSpPr>
          <p:cNvPr id="661" name="Google Shape;661;p37"/>
          <p:cNvSpPr/>
          <p:nvPr/>
        </p:nvSpPr>
        <p:spPr>
          <a:xfrm>
            <a:off x="7427913" y="1995859"/>
            <a:ext cx="477837" cy="554038"/>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S Gothic"/>
              <a:ea typeface="MS Gothic"/>
              <a:cs typeface="MS Gothic"/>
              <a:sym typeface="MS Gothic"/>
            </a:endParaRPr>
          </a:p>
        </p:txBody>
      </p:sp>
      <p:sp>
        <p:nvSpPr>
          <p:cNvPr id="662" name="Google Shape;662;p37"/>
          <p:cNvSpPr/>
          <p:nvPr/>
        </p:nvSpPr>
        <p:spPr>
          <a:xfrm>
            <a:off x="5511800" y="2053009"/>
            <a:ext cx="1612900" cy="452438"/>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承認</a:t>
            </a:r>
            <a:endParaRPr/>
          </a:p>
        </p:txBody>
      </p:sp>
      <p:sp>
        <p:nvSpPr>
          <p:cNvPr id="663" name="Google Shape;663;p37"/>
          <p:cNvSpPr/>
          <p:nvPr/>
        </p:nvSpPr>
        <p:spPr>
          <a:xfrm>
            <a:off x="8020050" y="2054597"/>
            <a:ext cx="1612900" cy="45402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交付済</a:t>
            </a:r>
            <a:endParaRPr/>
          </a:p>
        </p:txBody>
      </p:sp>
      <p:sp>
        <p:nvSpPr>
          <p:cNvPr id="664" name="Google Shape;664;p37"/>
          <p:cNvSpPr txBox="1"/>
          <p:nvPr/>
        </p:nvSpPr>
        <p:spPr>
          <a:xfrm>
            <a:off x="9525" y="1557338"/>
            <a:ext cx="6599238"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Arial"/>
              <a:buNone/>
            </a:pPr>
            <a:r>
              <a:rPr b="1" i="0" lang="ja-JP" sz="2000" u="none" cap="none" strike="noStrike">
                <a:solidFill>
                  <a:schemeClr val="dk1"/>
                </a:solidFill>
                <a:latin typeface="MS Gothic"/>
                <a:ea typeface="MS Gothic"/>
                <a:cs typeface="MS Gothic"/>
                <a:sym typeface="MS Gothic"/>
              </a:rPr>
              <a:t>（参考）発給審査画面に表示される主な「状態」</a:t>
            </a:r>
            <a:endParaRPr b="1" i="0" sz="2000" u="none" cap="none" strike="noStrike">
              <a:solidFill>
                <a:schemeClr val="dk1"/>
              </a:solidFill>
              <a:latin typeface="MS Gothic"/>
              <a:ea typeface="MS Gothic"/>
              <a:cs typeface="MS Gothic"/>
              <a:sym typeface="MS Gothic"/>
            </a:endParaRPr>
          </a:p>
        </p:txBody>
      </p:sp>
      <p:sp>
        <p:nvSpPr>
          <p:cNvPr id="665" name="Google Shape;665;p37"/>
          <p:cNvSpPr txBox="1"/>
          <p:nvPr/>
        </p:nvSpPr>
        <p:spPr>
          <a:xfrm>
            <a:off x="2084388" y="2641972"/>
            <a:ext cx="879475"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申請受付</a:t>
            </a:r>
            <a:endParaRPr/>
          </a:p>
        </p:txBody>
      </p:sp>
      <p:sp>
        <p:nvSpPr>
          <p:cNvPr id="666" name="Google Shape;666;p37"/>
          <p:cNvSpPr txBox="1"/>
          <p:nvPr/>
        </p:nvSpPr>
        <p:spPr>
          <a:xfrm>
            <a:off x="4772025" y="2670547"/>
            <a:ext cx="879475"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不備無し</a:t>
            </a:r>
            <a:endParaRPr/>
          </a:p>
        </p:txBody>
      </p:sp>
      <p:sp>
        <p:nvSpPr>
          <p:cNvPr id="667" name="Google Shape;667;p37"/>
          <p:cNvSpPr txBox="1"/>
          <p:nvPr/>
        </p:nvSpPr>
        <p:spPr>
          <a:xfrm>
            <a:off x="7088188" y="2635622"/>
            <a:ext cx="1177925"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手数料の支払い</a:t>
            </a:r>
            <a:endParaRPr/>
          </a:p>
        </p:txBody>
      </p:sp>
      <p:cxnSp>
        <p:nvCxnSpPr>
          <p:cNvPr id="668" name="Google Shape;668;p37"/>
          <p:cNvCxnSpPr>
            <a:stCxn id="658" idx="2"/>
          </p:cNvCxnSpPr>
          <p:nvPr/>
        </p:nvCxnSpPr>
        <p:spPr>
          <a:xfrm>
            <a:off x="3743325" y="2518147"/>
            <a:ext cx="0" cy="622200"/>
          </a:xfrm>
          <a:prstGeom prst="straightConnector1">
            <a:avLst/>
          </a:prstGeom>
          <a:noFill/>
          <a:ln cap="flat" cmpd="sng" w="28575">
            <a:solidFill>
              <a:srgbClr val="4A7DBA"/>
            </a:solidFill>
            <a:prstDash val="dot"/>
            <a:round/>
            <a:headEnd len="sm" w="sm" type="none"/>
            <a:tailEnd len="med" w="med" type="triangle"/>
          </a:ln>
        </p:spPr>
      </p:cxnSp>
      <p:sp>
        <p:nvSpPr>
          <p:cNvPr id="669" name="Google Shape;669;p37"/>
          <p:cNvSpPr/>
          <p:nvPr/>
        </p:nvSpPr>
        <p:spPr>
          <a:xfrm>
            <a:off x="2936875" y="3202359"/>
            <a:ext cx="1612900" cy="45402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保留</a:t>
            </a:r>
            <a:endParaRPr/>
          </a:p>
        </p:txBody>
      </p:sp>
      <p:sp>
        <p:nvSpPr>
          <p:cNvPr id="670" name="Google Shape;670;p37"/>
          <p:cNvSpPr txBox="1"/>
          <p:nvPr/>
        </p:nvSpPr>
        <p:spPr>
          <a:xfrm>
            <a:off x="3709988" y="2732459"/>
            <a:ext cx="879475" cy="260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不備有り</a:t>
            </a:r>
            <a:endParaRPr/>
          </a:p>
        </p:txBody>
      </p:sp>
      <p:cxnSp>
        <p:nvCxnSpPr>
          <p:cNvPr id="671" name="Google Shape;671;p37"/>
          <p:cNvCxnSpPr>
            <a:stCxn id="669" idx="1"/>
            <a:endCxn id="672" idx="3"/>
          </p:cNvCxnSpPr>
          <p:nvPr/>
        </p:nvCxnSpPr>
        <p:spPr>
          <a:xfrm rot="10800000">
            <a:off x="1919275" y="3427871"/>
            <a:ext cx="1017600" cy="1500"/>
          </a:xfrm>
          <a:prstGeom prst="straightConnector1">
            <a:avLst/>
          </a:prstGeom>
          <a:noFill/>
          <a:ln cap="flat" cmpd="sng" w="28575">
            <a:solidFill>
              <a:srgbClr val="4A7DBA"/>
            </a:solidFill>
            <a:prstDash val="dot"/>
            <a:round/>
            <a:headEnd len="sm" w="sm" type="none"/>
            <a:tailEnd len="med" w="med" type="triangle"/>
          </a:ln>
        </p:spPr>
      </p:cxnSp>
      <p:sp>
        <p:nvSpPr>
          <p:cNvPr id="673" name="Google Shape;673;p37"/>
          <p:cNvSpPr/>
          <p:nvPr/>
        </p:nvSpPr>
        <p:spPr>
          <a:xfrm>
            <a:off x="3048000" y="3654797"/>
            <a:ext cx="1390650" cy="422275"/>
          </a:xfrm>
          <a:prstGeom prst="upArrowCallout">
            <a:avLst>
              <a:gd fmla="val 25000" name="adj1"/>
              <a:gd fmla="val 25000" name="adj2"/>
              <a:gd fmla="val 25000" name="adj3"/>
              <a:gd fmla="val 64977" name="adj4"/>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1000" u="none" cap="none" strike="noStrike">
                <a:solidFill>
                  <a:schemeClr val="dk1"/>
                </a:solidFill>
                <a:latin typeface="MS Gothic"/>
                <a:ea typeface="MS Gothic"/>
                <a:cs typeface="MS Gothic"/>
                <a:sym typeface="MS Gothic"/>
              </a:rPr>
              <a:t>申請者の修正待ち</a:t>
            </a:r>
            <a:endParaRPr/>
          </a:p>
        </p:txBody>
      </p:sp>
      <p:sp>
        <p:nvSpPr>
          <p:cNvPr id="674" name="Google Shape;674;p37"/>
          <p:cNvSpPr txBox="1"/>
          <p:nvPr/>
        </p:nvSpPr>
        <p:spPr>
          <a:xfrm>
            <a:off x="2000250" y="3484934"/>
            <a:ext cx="1085850"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不備を修正</a:t>
            </a:r>
            <a:endParaRPr/>
          </a:p>
        </p:txBody>
      </p:sp>
      <p:sp>
        <p:nvSpPr>
          <p:cNvPr id="675" name="Google Shape;675;p37"/>
          <p:cNvSpPr txBox="1"/>
          <p:nvPr>
            <p:ph type="title"/>
          </p:nvPr>
        </p:nvSpPr>
        <p:spPr>
          <a:xfrm>
            <a:off x="166688" y="304800"/>
            <a:ext cx="2409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76" name="Google Shape;676;p37"/>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ユーザーＩＤ</a:t>
            </a:r>
            <a:endParaRPr b="0" i="0" sz="1600" u="none" cap="none" strike="noStrike">
              <a:solidFill>
                <a:schemeClr val="dk1"/>
              </a:solidFill>
              <a:latin typeface="MS Gothic"/>
              <a:ea typeface="MS Gothic"/>
              <a:cs typeface="MS Gothic"/>
              <a:sym typeface="MS Gothic"/>
            </a:endParaRPr>
          </a:p>
        </p:txBody>
      </p:sp>
      <p:sp>
        <p:nvSpPr>
          <p:cNvPr id="677" name="Google Shape;677;p37"/>
          <p:cNvSpPr/>
          <p:nvPr/>
        </p:nvSpPr>
        <p:spPr>
          <a:xfrm>
            <a:off x="5516563" y="3207122"/>
            <a:ext cx="1612900" cy="452437"/>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承認取消</a:t>
            </a:r>
            <a:endParaRPr/>
          </a:p>
        </p:txBody>
      </p:sp>
      <p:cxnSp>
        <p:nvCxnSpPr>
          <p:cNvPr id="678" name="Google Shape;678;p37"/>
          <p:cNvCxnSpPr/>
          <p:nvPr/>
        </p:nvCxnSpPr>
        <p:spPr>
          <a:xfrm>
            <a:off x="6321425" y="2553072"/>
            <a:ext cx="0" cy="658812"/>
          </a:xfrm>
          <a:prstGeom prst="straightConnector1">
            <a:avLst/>
          </a:prstGeom>
          <a:noFill/>
          <a:ln cap="flat" cmpd="sng" w="28575">
            <a:solidFill>
              <a:srgbClr val="4A7DBA"/>
            </a:solidFill>
            <a:prstDash val="dot"/>
            <a:round/>
            <a:headEnd len="sm" w="sm" type="none"/>
            <a:tailEnd len="med" w="med" type="triangle"/>
          </a:ln>
        </p:spPr>
      </p:cxnSp>
      <p:sp>
        <p:nvSpPr>
          <p:cNvPr id="679" name="Google Shape;679;p37"/>
          <p:cNvSpPr/>
          <p:nvPr/>
        </p:nvSpPr>
        <p:spPr>
          <a:xfrm>
            <a:off x="8020050" y="3207122"/>
            <a:ext cx="1612900" cy="452437"/>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交付取消</a:t>
            </a:r>
            <a:endParaRPr/>
          </a:p>
        </p:txBody>
      </p:sp>
      <p:sp>
        <p:nvSpPr>
          <p:cNvPr id="672" name="Google Shape;672;p37"/>
          <p:cNvSpPr/>
          <p:nvPr/>
        </p:nvSpPr>
        <p:spPr>
          <a:xfrm>
            <a:off x="309563" y="3200772"/>
            <a:ext cx="1609725" cy="45402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400" u="none" cap="none" strike="noStrike">
                <a:solidFill>
                  <a:srgbClr val="000000"/>
                </a:solidFill>
                <a:latin typeface="MS Gothic"/>
                <a:ea typeface="MS Gothic"/>
                <a:cs typeface="MS Gothic"/>
                <a:sym typeface="MS Gothic"/>
              </a:rPr>
              <a:t>保存</a:t>
            </a:r>
            <a:endParaRPr/>
          </a:p>
        </p:txBody>
      </p:sp>
      <p:cxnSp>
        <p:nvCxnSpPr>
          <p:cNvPr id="680" name="Google Shape;680;p37"/>
          <p:cNvCxnSpPr/>
          <p:nvPr/>
        </p:nvCxnSpPr>
        <p:spPr>
          <a:xfrm>
            <a:off x="8829675" y="2518147"/>
            <a:ext cx="0" cy="660400"/>
          </a:xfrm>
          <a:prstGeom prst="straightConnector1">
            <a:avLst/>
          </a:prstGeom>
          <a:noFill/>
          <a:ln cap="flat" cmpd="sng" w="28575">
            <a:solidFill>
              <a:srgbClr val="4A7DBA"/>
            </a:solidFill>
            <a:prstDash val="dot"/>
            <a:round/>
            <a:headEnd len="sm" w="sm" type="none"/>
            <a:tailEnd len="med" w="med" type="triangle"/>
          </a:ln>
        </p:spPr>
      </p:cxnSp>
      <p:cxnSp>
        <p:nvCxnSpPr>
          <p:cNvPr id="681" name="Google Shape;681;p37"/>
          <p:cNvCxnSpPr/>
          <p:nvPr/>
        </p:nvCxnSpPr>
        <p:spPr>
          <a:xfrm rot="10800000">
            <a:off x="1354138" y="2516559"/>
            <a:ext cx="3175" cy="695325"/>
          </a:xfrm>
          <a:prstGeom prst="straightConnector1">
            <a:avLst/>
          </a:prstGeom>
          <a:noFill/>
          <a:ln cap="flat" cmpd="sng" w="28575">
            <a:solidFill>
              <a:srgbClr val="4A7DBA"/>
            </a:solidFill>
            <a:prstDash val="dot"/>
            <a:round/>
            <a:headEnd len="sm" w="sm" type="none"/>
            <a:tailEnd len="med" w="med" type="triangle"/>
          </a:ln>
        </p:spPr>
      </p:cxnSp>
      <p:sp>
        <p:nvSpPr>
          <p:cNvPr id="682" name="Google Shape;682;p37"/>
          <p:cNvSpPr txBox="1"/>
          <p:nvPr/>
        </p:nvSpPr>
        <p:spPr>
          <a:xfrm>
            <a:off x="1347788" y="2573709"/>
            <a:ext cx="931862" cy="600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申請</a:t>
            </a:r>
            <a:endParaRPr b="0" i="0" sz="11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または</a:t>
            </a:r>
            <a:endParaRPr b="0" i="0" sz="11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再申請</a:t>
            </a:r>
            <a:endParaRPr b="0" i="0" sz="1100" u="none" cap="none" strike="noStrike">
              <a:solidFill>
                <a:schemeClr val="dk1"/>
              </a:solidFill>
              <a:latin typeface="MS Gothic"/>
              <a:ea typeface="MS Gothic"/>
              <a:cs typeface="MS Gothic"/>
              <a:sym typeface="MS Gothic"/>
            </a:endParaRPr>
          </a:p>
        </p:txBody>
      </p:sp>
      <p:cxnSp>
        <p:nvCxnSpPr>
          <p:cNvPr id="683" name="Google Shape;683;p37"/>
          <p:cNvCxnSpPr/>
          <p:nvPr/>
        </p:nvCxnSpPr>
        <p:spPr>
          <a:xfrm>
            <a:off x="1065213" y="2549897"/>
            <a:ext cx="0" cy="622300"/>
          </a:xfrm>
          <a:prstGeom prst="straightConnector1">
            <a:avLst/>
          </a:prstGeom>
          <a:noFill/>
          <a:ln cap="flat" cmpd="sng" w="28575">
            <a:solidFill>
              <a:srgbClr val="4A7DBA"/>
            </a:solidFill>
            <a:prstDash val="dot"/>
            <a:round/>
            <a:headEnd len="sm" w="sm" type="none"/>
            <a:tailEnd len="med" w="med" type="triangle"/>
          </a:ln>
        </p:spPr>
      </p:cxnSp>
      <p:sp>
        <p:nvSpPr>
          <p:cNvPr id="684" name="Google Shape;684;p37"/>
          <p:cNvSpPr txBox="1"/>
          <p:nvPr/>
        </p:nvSpPr>
        <p:spPr>
          <a:xfrm>
            <a:off x="358775" y="2708647"/>
            <a:ext cx="922338" cy="26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0" i="0" lang="ja-JP" sz="1100" u="none" cap="none" strike="noStrike">
                <a:solidFill>
                  <a:schemeClr val="dk1"/>
                </a:solidFill>
                <a:latin typeface="MS Gothic"/>
                <a:ea typeface="MS Gothic"/>
                <a:cs typeface="MS Gothic"/>
                <a:sym typeface="MS Gothic"/>
              </a:rPr>
              <a:t>申請取消</a:t>
            </a:r>
            <a:endParaRPr b="0" i="0" sz="1100" u="none" cap="none" strike="noStrike">
              <a:solidFill>
                <a:schemeClr val="dk1"/>
              </a:solidFill>
              <a:latin typeface="MS Gothic"/>
              <a:ea typeface="MS Gothic"/>
              <a:cs typeface="MS Gothic"/>
              <a:sym typeface="MS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38"/>
          <p:cNvPicPr preferRelativeResize="0"/>
          <p:nvPr/>
        </p:nvPicPr>
        <p:blipFill rotWithShape="1">
          <a:blip r:embed="rId3">
            <a:alphaModFix/>
          </a:blip>
          <a:srcRect b="0" l="0" r="0" t="0"/>
          <a:stretch/>
        </p:blipFill>
        <p:spPr>
          <a:xfrm>
            <a:off x="79802" y="1568952"/>
            <a:ext cx="6097334" cy="2292096"/>
          </a:xfrm>
          <a:prstGeom prst="rect">
            <a:avLst/>
          </a:prstGeom>
          <a:noFill/>
          <a:ln>
            <a:noFill/>
          </a:ln>
        </p:spPr>
      </p:pic>
      <p:sp>
        <p:nvSpPr>
          <p:cNvPr id="693" name="Google Shape;693;p3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694" name="Google Shape;694;p38"/>
          <p:cNvSpPr txBox="1"/>
          <p:nvPr/>
        </p:nvSpPr>
        <p:spPr>
          <a:xfrm>
            <a:off x="65088" y="1001713"/>
            <a:ext cx="8640762"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（２）発給申請</a:t>
            </a:r>
            <a:endParaRPr b="0" i="0" sz="2400" u="sng" cap="none" strike="noStrike">
              <a:solidFill>
                <a:srgbClr val="FF0000"/>
              </a:solidFill>
              <a:latin typeface="MS Gothic"/>
              <a:ea typeface="MS Gothic"/>
              <a:cs typeface="MS Gothic"/>
              <a:sym typeface="MS Gothic"/>
            </a:endParaRPr>
          </a:p>
        </p:txBody>
      </p:sp>
      <p:sp>
        <p:nvSpPr>
          <p:cNvPr id="695" name="Google Shape;695;p3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696" name="Google Shape;696;p38"/>
          <p:cNvSpPr/>
          <p:nvPr/>
        </p:nvSpPr>
        <p:spPr>
          <a:xfrm>
            <a:off x="65088" y="4616976"/>
            <a:ext cx="602894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・申請を開始するには、発給申請状況一覧画面から「原産地証</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明書（日本産）」をクリックします。</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・過去の申請内容をコピーして申請をする場合は「複写」をク</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リックしてください。</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・「【重要】発給申請にあたっての確認のお願い」をご一読の</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　うえ、「発給申請」をクリックします。</a:t>
            </a:r>
            <a:endParaRPr b="0" i="0" sz="1600" u="none" cap="none" strike="sngStrike">
              <a:solidFill>
                <a:srgbClr val="FF0000"/>
              </a:solidFill>
              <a:latin typeface="MS Gothic"/>
              <a:ea typeface="MS Gothic"/>
              <a:cs typeface="MS Gothic"/>
              <a:sym typeface="MS Gothic"/>
            </a:endParaRPr>
          </a:p>
        </p:txBody>
      </p:sp>
      <p:sp>
        <p:nvSpPr>
          <p:cNvPr id="697" name="Google Shape;697;p38"/>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ユーザーＩＤ</a:t>
            </a:r>
            <a:endParaRPr b="0" i="0" sz="1600" u="none" cap="none" strike="noStrike">
              <a:solidFill>
                <a:schemeClr val="dk1"/>
              </a:solidFill>
              <a:latin typeface="MS Gothic"/>
              <a:ea typeface="MS Gothic"/>
              <a:cs typeface="MS Gothic"/>
              <a:sym typeface="MS Gothic"/>
            </a:endParaRPr>
          </a:p>
        </p:txBody>
      </p:sp>
      <p:sp>
        <p:nvSpPr>
          <p:cNvPr id="698" name="Google Shape;698;p38"/>
          <p:cNvSpPr/>
          <p:nvPr/>
        </p:nvSpPr>
        <p:spPr>
          <a:xfrm>
            <a:off x="6608763" y="1804754"/>
            <a:ext cx="12245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Arial"/>
              <a:buNone/>
            </a:pPr>
            <a:r>
              <a:rPr b="0" i="0" lang="ja-JP" sz="2000" u="none" cap="none" strike="noStrike">
                <a:solidFill>
                  <a:schemeClr val="dk1"/>
                </a:solidFill>
                <a:latin typeface="MS Gothic"/>
                <a:ea typeface="MS Gothic"/>
                <a:cs typeface="MS Gothic"/>
                <a:sym typeface="MS Gothic"/>
              </a:rPr>
              <a:t>申請開始</a:t>
            </a:r>
            <a:endParaRPr b="0" i="0" sz="2000" u="none" cap="none" strike="noStrike">
              <a:solidFill>
                <a:schemeClr val="dk1"/>
              </a:solidFill>
              <a:latin typeface="MS Gothic"/>
              <a:ea typeface="MS Gothic"/>
              <a:cs typeface="MS Gothic"/>
              <a:sym typeface="MS Gothic"/>
            </a:endParaRPr>
          </a:p>
        </p:txBody>
      </p:sp>
      <p:sp>
        <p:nvSpPr>
          <p:cNvPr id="699" name="Google Shape;699;p38"/>
          <p:cNvSpPr/>
          <p:nvPr/>
        </p:nvSpPr>
        <p:spPr>
          <a:xfrm>
            <a:off x="2144687" y="1906101"/>
            <a:ext cx="664939" cy="1714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pic>
        <p:nvPicPr>
          <p:cNvPr id="700" name="Google Shape;700;p38"/>
          <p:cNvPicPr preferRelativeResize="0"/>
          <p:nvPr/>
        </p:nvPicPr>
        <p:blipFill rotWithShape="1">
          <a:blip r:embed="rId4">
            <a:alphaModFix/>
          </a:blip>
          <a:srcRect b="0" l="0" r="0" t="0"/>
          <a:stretch/>
        </p:blipFill>
        <p:spPr>
          <a:xfrm>
            <a:off x="6256338" y="2801938"/>
            <a:ext cx="3521075" cy="3736975"/>
          </a:xfrm>
          <a:prstGeom prst="rect">
            <a:avLst/>
          </a:prstGeom>
          <a:noFill/>
          <a:ln cap="flat" cmpd="sng" w="9525">
            <a:solidFill>
              <a:schemeClr val="dk1"/>
            </a:solidFill>
            <a:prstDash val="solid"/>
            <a:miter lim="800000"/>
            <a:headEnd len="sm" w="sm" type="none"/>
            <a:tailEnd len="sm" w="sm" type="none"/>
          </a:ln>
        </p:spPr>
      </p:pic>
      <p:sp>
        <p:nvSpPr>
          <p:cNvPr id="701" name="Google Shape;701;p38"/>
          <p:cNvSpPr/>
          <p:nvPr/>
        </p:nvSpPr>
        <p:spPr>
          <a:xfrm>
            <a:off x="7950200" y="6002338"/>
            <a:ext cx="423863" cy="2349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702" name="Google Shape;702;p38"/>
          <p:cNvCxnSpPr>
            <a:stCxn id="698" idx="1"/>
          </p:cNvCxnSpPr>
          <p:nvPr/>
        </p:nvCxnSpPr>
        <p:spPr>
          <a:xfrm rot="10800000">
            <a:off x="2809563" y="1988909"/>
            <a:ext cx="3799200" cy="15900"/>
          </a:xfrm>
          <a:prstGeom prst="straightConnector1">
            <a:avLst/>
          </a:prstGeom>
          <a:noFill/>
          <a:ln cap="flat" cmpd="sng" w="19050">
            <a:solidFill>
              <a:srgbClr val="FF0000"/>
            </a:solidFill>
            <a:prstDash val="solid"/>
            <a:round/>
            <a:headEnd len="sm" w="sm" type="none"/>
            <a:tailEnd len="med" w="med" type="triangle"/>
          </a:ln>
        </p:spPr>
      </p:cxnSp>
      <p:cxnSp>
        <p:nvCxnSpPr>
          <p:cNvPr id="703" name="Google Shape;703;p38"/>
          <p:cNvCxnSpPr>
            <a:stCxn id="704" idx="3"/>
          </p:cNvCxnSpPr>
          <p:nvPr/>
        </p:nvCxnSpPr>
        <p:spPr>
          <a:xfrm>
            <a:off x="5708104" y="3689081"/>
            <a:ext cx="685200" cy="0"/>
          </a:xfrm>
          <a:prstGeom prst="straightConnector1">
            <a:avLst/>
          </a:prstGeom>
          <a:noFill/>
          <a:ln cap="flat" cmpd="sng" w="19050">
            <a:solidFill>
              <a:srgbClr val="FF0000"/>
            </a:solidFill>
            <a:prstDash val="solid"/>
            <a:round/>
            <a:headEnd len="sm" w="sm" type="none"/>
            <a:tailEnd len="med" w="med" type="triangle"/>
          </a:ln>
        </p:spPr>
      </p:cxnSp>
      <p:sp>
        <p:nvSpPr>
          <p:cNvPr id="704" name="Google Shape;704;p38"/>
          <p:cNvSpPr/>
          <p:nvPr/>
        </p:nvSpPr>
        <p:spPr>
          <a:xfrm>
            <a:off x="5457056" y="3633698"/>
            <a:ext cx="251048" cy="11076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cxnSp>
        <p:nvCxnSpPr>
          <p:cNvPr id="705" name="Google Shape;705;p38"/>
          <p:cNvCxnSpPr/>
          <p:nvPr/>
        </p:nvCxnSpPr>
        <p:spPr>
          <a:xfrm>
            <a:off x="2805806" y="2048957"/>
            <a:ext cx="3587354" cy="867519"/>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714" name="Google Shape;714;p39"/>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（２）発給申請（全体の流れ）※手入力</a:t>
            </a:r>
            <a:endParaRPr b="0" i="0" sz="2400" u="sng" cap="none" strike="noStrike">
              <a:solidFill>
                <a:srgbClr val="FF0000"/>
              </a:solidFill>
              <a:latin typeface="MS Gothic"/>
              <a:ea typeface="MS Gothic"/>
              <a:cs typeface="MS Gothic"/>
              <a:sym typeface="MS Gothic"/>
            </a:endParaRPr>
          </a:p>
        </p:txBody>
      </p:sp>
      <p:sp>
        <p:nvSpPr>
          <p:cNvPr id="715" name="Google Shape;715;p39"/>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16" name="Google Shape;716;p39"/>
          <p:cNvSpPr/>
          <p:nvPr/>
        </p:nvSpPr>
        <p:spPr>
          <a:xfrm>
            <a:off x="52388" y="3409950"/>
            <a:ext cx="331311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②典拠インボイスを情報入力</a:t>
            </a:r>
            <a:endParaRPr b="0" i="0" sz="1600" u="none" cap="none" strike="noStrike">
              <a:solidFill>
                <a:schemeClr val="dk1"/>
              </a:solidFill>
              <a:latin typeface="MS Gothic"/>
              <a:ea typeface="MS Gothic"/>
              <a:cs typeface="MS Gothic"/>
              <a:sym typeface="MS Gothic"/>
            </a:endParaRPr>
          </a:p>
        </p:txBody>
      </p:sp>
      <p:sp>
        <p:nvSpPr>
          <p:cNvPr id="717" name="Google Shape;717;p39"/>
          <p:cNvSpPr/>
          <p:nvPr/>
        </p:nvSpPr>
        <p:spPr>
          <a:xfrm>
            <a:off x="66675" y="1484313"/>
            <a:ext cx="2735263" cy="3397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①証明依頼書を画面入力</a:t>
            </a:r>
            <a:endParaRPr b="0" i="0" sz="1600" u="none" cap="none" strike="noStrike">
              <a:solidFill>
                <a:schemeClr val="dk1"/>
              </a:solidFill>
              <a:latin typeface="MS Gothic"/>
              <a:ea typeface="MS Gothic"/>
              <a:cs typeface="MS Gothic"/>
              <a:sym typeface="MS Gothic"/>
            </a:endParaRPr>
          </a:p>
        </p:txBody>
      </p:sp>
      <p:sp>
        <p:nvSpPr>
          <p:cNvPr id="718" name="Google Shape;718;p39"/>
          <p:cNvSpPr/>
          <p:nvPr/>
        </p:nvSpPr>
        <p:spPr>
          <a:xfrm>
            <a:off x="71438" y="5480050"/>
            <a:ext cx="3673475" cy="554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③原産地証明書を画面入力</a:t>
            </a:r>
            <a:endParaRPr b="0" i="0" sz="16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（インボイスの記載と異なる箇所を修正）</a:t>
            </a:r>
            <a:endParaRPr b="0" i="0" sz="1400" u="none" cap="none" strike="noStrike">
              <a:solidFill>
                <a:schemeClr val="dk1"/>
              </a:solidFill>
              <a:latin typeface="MS Gothic"/>
              <a:ea typeface="MS Gothic"/>
              <a:cs typeface="MS Gothic"/>
              <a:sym typeface="MS Gothic"/>
            </a:endParaRPr>
          </a:p>
        </p:txBody>
      </p:sp>
      <p:sp>
        <p:nvSpPr>
          <p:cNvPr id="719" name="Google Shape;719;p39"/>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申請者</a:t>
            </a:r>
            <a:endParaRPr b="0" i="0" sz="1600" u="none" cap="none" strike="noStrike">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b="0" i="0" lang="ja-JP" sz="1600" u="none" cap="none" strike="noStrike">
                <a:solidFill>
                  <a:schemeClr val="dk1"/>
                </a:solidFill>
                <a:latin typeface="MS Gothic"/>
                <a:ea typeface="MS Gothic"/>
                <a:cs typeface="MS Gothic"/>
                <a:sym typeface="MS Gothic"/>
              </a:rPr>
              <a:t>ユーザーＩＤ</a:t>
            </a:r>
            <a:endParaRPr b="0" i="0" sz="1600" u="none" cap="none" strike="noStrike">
              <a:solidFill>
                <a:schemeClr val="dk1"/>
              </a:solidFill>
              <a:latin typeface="MS Gothic"/>
              <a:ea typeface="MS Gothic"/>
              <a:cs typeface="MS Gothic"/>
              <a:sym typeface="MS Gothic"/>
            </a:endParaRPr>
          </a:p>
        </p:txBody>
      </p:sp>
      <p:sp>
        <p:nvSpPr>
          <p:cNvPr id="720" name="Google Shape;720;p39"/>
          <p:cNvSpPr/>
          <p:nvPr/>
        </p:nvSpPr>
        <p:spPr>
          <a:xfrm rot="5400000">
            <a:off x="6429027" y="2678113"/>
            <a:ext cx="244475" cy="112395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721" name="Google Shape;721;p39"/>
          <p:cNvSpPr/>
          <p:nvPr/>
        </p:nvSpPr>
        <p:spPr>
          <a:xfrm>
            <a:off x="46038" y="3698875"/>
            <a:ext cx="3842964"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・インボイス記載事項から、必須情報を中心に入力し</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ていただきます。必ずしも、全てのインボイス記載</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事項を入力する必要はありません。</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※「インボイスの内容を原産地証明書に転記」ボタ</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ンを押すと、インボイスの内容が「原産地証明書」</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の入力欄に転記されます。</a:t>
            </a:r>
            <a:endParaRPr b="0" i="0" sz="1200" u="none" cap="none" strike="noStrike">
              <a:solidFill>
                <a:schemeClr val="dk1"/>
              </a:solidFill>
              <a:latin typeface="MS Gothic"/>
              <a:ea typeface="MS Gothic"/>
              <a:cs typeface="MS Gothic"/>
              <a:sym typeface="MS Gothic"/>
            </a:endParaRPr>
          </a:p>
        </p:txBody>
      </p:sp>
      <p:sp>
        <p:nvSpPr>
          <p:cNvPr id="722" name="Google Shape;722;p39"/>
          <p:cNvSpPr/>
          <p:nvPr/>
        </p:nvSpPr>
        <p:spPr>
          <a:xfrm rot="5400000">
            <a:off x="6429027" y="4629151"/>
            <a:ext cx="244475" cy="112395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723" name="Google Shape;723;p39"/>
          <p:cNvSpPr/>
          <p:nvPr/>
        </p:nvSpPr>
        <p:spPr>
          <a:xfrm>
            <a:off x="42863" y="6019006"/>
            <a:ext cx="3702050"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・入力内容が原産地証明書に反映されます。</a:t>
            </a:r>
            <a:endParaRPr b="0" i="0" sz="1200" u="none" cap="none" strike="noStrike">
              <a:solidFill>
                <a:schemeClr val="dk1"/>
              </a:solidFill>
              <a:latin typeface="MS Gothic"/>
              <a:ea typeface="MS Gothic"/>
              <a:cs typeface="MS Gothic"/>
              <a:sym typeface="MS Gothic"/>
            </a:endParaRPr>
          </a:p>
        </p:txBody>
      </p:sp>
      <p:pic>
        <p:nvPicPr>
          <p:cNvPr id="724" name="Google Shape;724;p39"/>
          <p:cNvPicPr preferRelativeResize="0"/>
          <p:nvPr/>
        </p:nvPicPr>
        <p:blipFill rotWithShape="1">
          <a:blip r:embed="rId3">
            <a:alphaModFix/>
          </a:blip>
          <a:srcRect b="0" l="0" r="0" t="0"/>
          <a:stretch/>
        </p:blipFill>
        <p:spPr>
          <a:xfrm>
            <a:off x="3913385" y="3387725"/>
            <a:ext cx="5072063" cy="1657350"/>
          </a:xfrm>
          <a:prstGeom prst="rect">
            <a:avLst/>
          </a:prstGeom>
          <a:noFill/>
          <a:ln cap="flat" cmpd="sng" w="9525">
            <a:solidFill>
              <a:srgbClr val="000000"/>
            </a:solidFill>
            <a:prstDash val="solid"/>
            <a:miter lim="800000"/>
            <a:headEnd len="sm" w="sm" type="none"/>
            <a:tailEnd len="sm" w="sm" type="none"/>
          </a:ln>
        </p:spPr>
      </p:pic>
      <p:sp>
        <p:nvSpPr>
          <p:cNvPr id="725" name="Google Shape;725;p39"/>
          <p:cNvSpPr/>
          <p:nvPr/>
        </p:nvSpPr>
        <p:spPr>
          <a:xfrm>
            <a:off x="6610499" y="4724400"/>
            <a:ext cx="1366837" cy="244475"/>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pic>
        <p:nvPicPr>
          <p:cNvPr id="726" name="Google Shape;726;p39"/>
          <p:cNvPicPr preferRelativeResize="0"/>
          <p:nvPr/>
        </p:nvPicPr>
        <p:blipFill rotWithShape="1">
          <a:blip r:embed="rId4">
            <a:alphaModFix/>
          </a:blip>
          <a:srcRect b="0" l="0" r="0" t="0"/>
          <a:stretch/>
        </p:blipFill>
        <p:spPr>
          <a:xfrm>
            <a:off x="3961010" y="5373688"/>
            <a:ext cx="5024438" cy="1290637"/>
          </a:xfrm>
          <a:prstGeom prst="rect">
            <a:avLst/>
          </a:prstGeom>
          <a:solidFill>
            <a:schemeClr val="dk1"/>
          </a:solidFill>
          <a:ln cap="flat" cmpd="sng" w="9525">
            <a:solidFill>
              <a:schemeClr val="dk1"/>
            </a:solidFill>
            <a:prstDash val="solid"/>
            <a:round/>
            <a:headEnd len="sm" w="sm" type="none"/>
            <a:tailEnd len="sm" w="sm" type="none"/>
          </a:ln>
        </p:spPr>
      </p:pic>
      <p:grpSp>
        <p:nvGrpSpPr>
          <p:cNvPr id="727" name="Google Shape;727;p39"/>
          <p:cNvGrpSpPr/>
          <p:nvPr/>
        </p:nvGrpSpPr>
        <p:grpSpPr>
          <a:xfrm>
            <a:off x="3909192" y="1455209"/>
            <a:ext cx="5148264" cy="1602316"/>
            <a:chOff x="3765549" y="1455209"/>
            <a:chExt cx="5148264" cy="1602316"/>
          </a:xfrm>
        </p:grpSpPr>
        <p:pic>
          <p:nvPicPr>
            <p:cNvPr descr="コンピューターのスクリーンショット&#10;&#10;自動的に生成された説明" id="728" name="Google Shape;728;p39"/>
            <p:cNvPicPr preferRelativeResize="0"/>
            <p:nvPr/>
          </p:nvPicPr>
          <p:blipFill rotWithShape="1">
            <a:blip r:embed="rId5">
              <a:alphaModFix/>
            </a:blip>
            <a:srcRect b="0" l="0" r="0" t="44578"/>
            <a:stretch/>
          </p:blipFill>
          <p:spPr>
            <a:xfrm>
              <a:off x="3781425" y="2181225"/>
              <a:ext cx="5132388" cy="876300"/>
            </a:xfrm>
            <a:prstGeom prst="rect">
              <a:avLst/>
            </a:prstGeom>
            <a:noFill/>
            <a:ln>
              <a:noFill/>
            </a:ln>
          </p:spPr>
        </p:pic>
        <p:pic>
          <p:nvPicPr>
            <p:cNvPr id="729" name="Google Shape;729;p39"/>
            <p:cNvPicPr preferRelativeResize="0"/>
            <p:nvPr/>
          </p:nvPicPr>
          <p:blipFill rotWithShape="1">
            <a:blip r:embed="rId6">
              <a:alphaModFix/>
            </a:blip>
            <a:srcRect b="0" l="0" r="0" t="0"/>
            <a:stretch/>
          </p:blipFill>
          <p:spPr>
            <a:xfrm>
              <a:off x="3765549" y="1455209"/>
              <a:ext cx="5148263" cy="677647"/>
            </a:xfrm>
            <a:prstGeom prst="rect">
              <a:avLst/>
            </a:prstGeom>
            <a:noFill/>
            <a:ln>
              <a:noFill/>
            </a:ln>
          </p:spPr>
        </p:pic>
      </p:grpSp>
      <p:sp>
        <p:nvSpPr>
          <p:cNvPr id="730" name="Google Shape;730;p39"/>
          <p:cNvSpPr txBox="1"/>
          <p:nvPr/>
        </p:nvSpPr>
        <p:spPr>
          <a:xfrm>
            <a:off x="3889003" y="1412776"/>
            <a:ext cx="5168454" cy="167957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idx="12" type="sldNum"/>
          </p:nvPr>
        </p:nvSpPr>
        <p:spPr>
          <a:xfrm>
            <a:off x="923131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117" name="Google Shape;117;p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オンライン申請・発給手続きの流れ</a:t>
            </a:r>
            <a:endParaRPr/>
          </a:p>
        </p:txBody>
      </p:sp>
      <p:sp>
        <p:nvSpPr>
          <p:cNvPr id="118" name="Google Shape;118;p4"/>
          <p:cNvSpPr txBox="1"/>
          <p:nvPr/>
        </p:nvSpPr>
        <p:spPr>
          <a:xfrm>
            <a:off x="631825" y="6092825"/>
            <a:ext cx="6408738"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システムの接続情報（推奨ブラウザ：Google Chrome）</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貿易関係証明発給システム：https://coo.gensanchi.jcci.or.jp/</a:t>
            </a:r>
            <a:endParaRPr b="0" i="0" sz="1400" u="none" cap="none" strike="noStrike">
              <a:solidFill>
                <a:schemeClr val="dk1"/>
              </a:solidFill>
              <a:latin typeface="MS Gothic"/>
              <a:ea typeface="MS Gothic"/>
              <a:cs typeface="MS Gothic"/>
              <a:sym typeface="MS Gothic"/>
            </a:endParaRPr>
          </a:p>
        </p:txBody>
      </p:sp>
      <p:sp>
        <p:nvSpPr>
          <p:cNvPr id="119" name="Google Shape;119;p4"/>
          <p:cNvSpPr/>
          <p:nvPr/>
        </p:nvSpPr>
        <p:spPr>
          <a:xfrm>
            <a:off x="8472488" y="1606550"/>
            <a:ext cx="1457325"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①貿易登録のご案</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内ページ</a:t>
            </a:r>
            <a:endParaRPr/>
          </a:p>
        </p:txBody>
      </p:sp>
      <p:sp>
        <p:nvSpPr>
          <p:cNvPr id="120" name="Google Shape;120;p4"/>
          <p:cNvSpPr/>
          <p:nvPr/>
        </p:nvSpPr>
        <p:spPr>
          <a:xfrm>
            <a:off x="8548688" y="4179888"/>
            <a:ext cx="1357312"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②貿易関係証明オンライン発給システム</a:t>
            </a:r>
            <a:endParaRPr/>
          </a:p>
        </p:txBody>
      </p:sp>
      <p:sp>
        <p:nvSpPr>
          <p:cNvPr id="121" name="Google Shape;121;p4"/>
          <p:cNvSpPr/>
          <p:nvPr/>
        </p:nvSpPr>
        <p:spPr>
          <a:xfrm>
            <a:off x="8310563" y="2341563"/>
            <a:ext cx="314325" cy="3608387"/>
          </a:xfrm>
          <a:prstGeom prst="rightBrace">
            <a:avLst>
              <a:gd fmla="val 8333" name="adj1"/>
              <a:gd fmla="val 50000" name="adj2"/>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MS Gothic"/>
              <a:ea typeface="MS Gothic"/>
              <a:cs typeface="MS Gothic"/>
              <a:sym typeface="MS Gothic"/>
            </a:endParaRPr>
          </a:p>
        </p:txBody>
      </p:sp>
      <p:pic>
        <p:nvPicPr>
          <p:cNvPr id="122" name="Google Shape;122;p4"/>
          <p:cNvPicPr preferRelativeResize="0"/>
          <p:nvPr/>
        </p:nvPicPr>
        <p:blipFill rotWithShape="1">
          <a:blip r:embed="rId3">
            <a:alphaModFix/>
          </a:blip>
          <a:srcRect b="0" l="0" r="0" t="0"/>
          <a:stretch/>
        </p:blipFill>
        <p:spPr>
          <a:xfrm>
            <a:off x="4960938" y="6111875"/>
            <a:ext cx="280987" cy="280988"/>
          </a:xfrm>
          <a:prstGeom prst="rect">
            <a:avLst/>
          </a:prstGeom>
          <a:noFill/>
          <a:ln>
            <a:noFill/>
          </a:ln>
        </p:spPr>
      </p:pic>
      <p:sp>
        <p:nvSpPr>
          <p:cNvPr id="123" name="Google Shape;123;p4"/>
          <p:cNvSpPr/>
          <p:nvPr/>
        </p:nvSpPr>
        <p:spPr>
          <a:xfrm>
            <a:off x="8286750" y="963613"/>
            <a:ext cx="314325" cy="1241425"/>
          </a:xfrm>
          <a:prstGeom prst="rightBrace">
            <a:avLst>
              <a:gd fmla="val 8333" name="adj1"/>
              <a:gd fmla="val 50000" name="adj2"/>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MS Gothic"/>
              <a:ea typeface="MS Gothic"/>
              <a:cs typeface="MS Gothic"/>
              <a:sym typeface="MS Gothic"/>
            </a:endParaRPr>
          </a:p>
        </p:txBody>
      </p:sp>
      <p:pic>
        <p:nvPicPr>
          <p:cNvPr id="124" name="Google Shape;124;p4"/>
          <p:cNvPicPr preferRelativeResize="0"/>
          <p:nvPr/>
        </p:nvPicPr>
        <p:blipFill rotWithShape="1">
          <a:blip r:embed="rId4">
            <a:alphaModFix/>
          </a:blip>
          <a:srcRect b="0" l="0" r="0" t="0"/>
          <a:stretch/>
        </p:blipFill>
        <p:spPr>
          <a:xfrm>
            <a:off x="488950" y="869950"/>
            <a:ext cx="7458075" cy="5197475"/>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4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739" name="Google Shape;739;p40"/>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（２）発給申請（TSVインポート）</a:t>
            </a:r>
            <a:endParaRPr sz="2400" u="sng">
              <a:solidFill>
                <a:srgbClr val="FF0000"/>
              </a:solidFill>
              <a:latin typeface="MS Gothic"/>
              <a:ea typeface="MS Gothic"/>
              <a:cs typeface="MS Gothic"/>
              <a:sym typeface="MS Gothic"/>
            </a:endParaRPr>
          </a:p>
        </p:txBody>
      </p:sp>
      <p:sp>
        <p:nvSpPr>
          <p:cNvPr id="740" name="Google Shape;740;p4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41" name="Google Shape;741;p40"/>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742" name="Google Shape;742;p40"/>
          <p:cNvSpPr/>
          <p:nvPr/>
        </p:nvSpPr>
        <p:spPr>
          <a:xfrm>
            <a:off x="200025" y="1341438"/>
            <a:ext cx="849788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・TSVファイルのインポートにより画面入力を行うこと、また複数申請を同時に行うことも可能です。</a:t>
            </a:r>
            <a:endParaRPr sz="1400">
              <a:solidFill>
                <a:schemeClr val="dk1"/>
              </a:solidFill>
              <a:latin typeface="MS Gothic"/>
              <a:ea typeface="MS Gothic"/>
              <a:cs typeface="MS Gothic"/>
              <a:sym typeface="MS Gothic"/>
            </a:endParaRPr>
          </a:p>
        </p:txBody>
      </p:sp>
      <p:pic>
        <p:nvPicPr>
          <p:cNvPr id="743" name="Google Shape;743;p40"/>
          <p:cNvPicPr preferRelativeResize="0"/>
          <p:nvPr/>
        </p:nvPicPr>
        <p:blipFill rotWithShape="1">
          <a:blip r:embed="rId3">
            <a:alphaModFix/>
          </a:blip>
          <a:srcRect b="0" l="0" r="0" t="0"/>
          <a:stretch/>
        </p:blipFill>
        <p:spPr>
          <a:xfrm>
            <a:off x="381000" y="1700808"/>
            <a:ext cx="8748713" cy="1457325"/>
          </a:xfrm>
          <a:prstGeom prst="rect">
            <a:avLst/>
          </a:prstGeom>
          <a:noFill/>
          <a:ln cap="flat" cmpd="sng" w="9525">
            <a:solidFill>
              <a:srgbClr val="000000"/>
            </a:solidFill>
            <a:prstDash val="solid"/>
            <a:miter lim="800000"/>
            <a:headEnd len="sm" w="sm" type="none"/>
            <a:tailEnd len="sm" w="sm" type="none"/>
          </a:ln>
        </p:spPr>
      </p:pic>
      <p:sp>
        <p:nvSpPr>
          <p:cNvPr id="744" name="Google Shape;744;p40"/>
          <p:cNvSpPr/>
          <p:nvPr/>
        </p:nvSpPr>
        <p:spPr>
          <a:xfrm>
            <a:off x="416496" y="1821931"/>
            <a:ext cx="1187624" cy="310925"/>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745" name="Google Shape;745;p40"/>
          <p:cNvCxnSpPr/>
          <p:nvPr/>
        </p:nvCxnSpPr>
        <p:spPr>
          <a:xfrm flipH="1" rot="-5400000">
            <a:off x="-934987" y="3229520"/>
            <a:ext cx="2778000" cy="212700"/>
          </a:xfrm>
          <a:prstGeom prst="bentConnector4">
            <a:avLst>
              <a:gd fmla="val 0" name="adj1"/>
              <a:gd fmla="val 0" name="adj2"/>
            </a:avLst>
          </a:prstGeom>
          <a:noFill/>
          <a:ln cap="flat" cmpd="sng" w="28575">
            <a:solidFill>
              <a:srgbClr val="4A7DBA"/>
            </a:solidFill>
            <a:prstDash val="solid"/>
            <a:round/>
            <a:headEnd len="sm" w="sm" type="none"/>
            <a:tailEnd len="med" w="med" type="triangle"/>
          </a:ln>
        </p:spPr>
      </p:cxnSp>
      <p:sp>
        <p:nvSpPr>
          <p:cNvPr id="746" name="Google Shape;746;p40"/>
          <p:cNvSpPr/>
          <p:nvPr/>
        </p:nvSpPr>
        <p:spPr>
          <a:xfrm>
            <a:off x="1720850" y="1870670"/>
            <a:ext cx="1655763"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ファイルを指定し、</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画面に反映します。</a:t>
            </a:r>
            <a:endParaRPr sz="1200">
              <a:solidFill>
                <a:schemeClr val="dk1"/>
              </a:solidFill>
              <a:latin typeface="MS Gothic"/>
              <a:ea typeface="MS Gothic"/>
              <a:cs typeface="MS Gothic"/>
              <a:sym typeface="MS Gothic"/>
            </a:endParaRPr>
          </a:p>
        </p:txBody>
      </p:sp>
      <p:sp>
        <p:nvSpPr>
          <p:cNvPr id="747" name="Google Shape;747;p40"/>
          <p:cNvSpPr/>
          <p:nvPr/>
        </p:nvSpPr>
        <p:spPr>
          <a:xfrm>
            <a:off x="4718498" y="3212976"/>
            <a:ext cx="4411216" cy="3447098"/>
          </a:xfrm>
          <a:prstGeom prst="rect">
            <a:avLst/>
          </a:prstGeom>
          <a:noFill/>
          <a:ln cap="flat" cmpd="sng" w="9525">
            <a:solidFill>
              <a:srgbClr val="000000"/>
            </a:solidFill>
            <a:prstDash val="dashDot"/>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【TSVインポート機能】について</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詳細はマニュアルをご確認ください。</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〇TSVマニュアル</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4">
                  <a:extLst>
                    <a:ext uri="{A12FA001-AC4F-418D-AE19-62706E023703}">
                      <ahyp:hlinkClr val="tx"/>
                    </a:ext>
                  </a:extLst>
                </a:hlinkClick>
              </a:rPr>
              <a:t>https://www.jcci.or.jp/boeki/sys/tsv_manual.pdf</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〇TSV定義書</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5">
                  <a:extLst>
                    <a:ext uri="{A12FA001-AC4F-418D-AE19-62706E023703}">
                      <ahyp:hlinkClr val="tx"/>
                    </a:ext>
                  </a:extLst>
                </a:hlinkClick>
              </a:rPr>
              <a:t>https://www.jcci.or.jp/boeki/sys/tsv_teigi.xlsx</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〇TSVサンプル（TSV形式、EXCEL形式）</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6">
                  <a:extLst>
                    <a:ext uri="{A12FA001-AC4F-418D-AE19-62706E023703}">
                      <ahyp:hlinkClr val="tx"/>
                    </a:ext>
                  </a:extLst>
                </a:hlinkClick>
              </a:rPr>
              <a:t>https://www.jcci.or.jp/boeki/sys/tsv_sample1.txt</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7">
                  <a:extLst>
                    <a:ext uri="{A12FA001-AC4F-418D-AE19-62706E023703}">
                      <ahyp:hlinkClr val="tx"/>
                    </a:ext>
                  </a:extLst>
                </a:hlinkClick>
              </a:rPr>
              <a:t>https://www.jcci.or.jp/boeki/sys/tsv_sample1.xlsx</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※外国産の申請を想定し作成しております。日本産の場合は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原産国部分は空欄としてください。</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※外国産の申請の際は、TSVアップロードとは別に、「必要</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書類」の欄で書類のPDFアップロードが必要です。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〇複数申請の場合のTSVサンプル（TSV形式、EXCEL形式）</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8">
                  <a:extLst>
                    <a:ext uri="{A12FA001-AC4F-418D-AE19-62706E023703}">
                      <ahyp:hlinkClr val="tx"/>
                    </a:ext>
                  </a:extLst>
                </a:hlinkClick>
              </a:rPr>
              <a:t>https://www.jcci.or.jp/boeki/sys/tsv_sample2.txt</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u="sng">
                <a:solidFill>
                  <a:schemeClr val="dk1"/>
                </a:solidFill>
                <a:latin typeface="MS Gothic"/>
                <a:ea typeface="MS Gothic"/>
                <a:cs typeface="MS Gothic"/>
                <a:sym typeface="MS Gothic"/>
                <a:hlinkClick r:id="rId9">
                  <a:extLst>
                    <a:ext uri="{A12FA001-AC4F-418D-AE19-62706E023703}">
                      <ahyp:hlinkClr val="tx"/>
                    </a:ext>
                  </a:extLst>
                </a:hlinkClick>
              </a:rPr>
              <a:t>https://www.jcci.or.jp/boeki/sys/tsv_sample2.xlsx</a:t>
            </a:r>
            <a:endParaRPr sz="1200">
              <a:solidFill>
                <a:schemeClr val="dk1"/>
              </a:solidFill>
              <a:latin typeface="MS Gothic"/>
              <a:ea typeface="MS Gothic"/>
              <a:cs typeface="MS Gothic"/>
              <a:sym typeface="MS Gothic"/>
            </a:endParaRPr>
          </a:p>
        </p:txBody>
      </p:sp>
      <p:grpSp>
        <p:nvGrpSpPr>
          <p:cNvPr id="748" name="Google Shape;748;p40"/>
          <p:cNvGrpSpPr/>
          <p:nvPr/>
        </p:nvGrpSpPr>
        <p:grpSpPr>
          <a:xfrm>
            <a:off x="632520" y="3229794"/>
            <a:ext cx="3865562" cy="3422650"/>
            <a:chOff x="809626" y="3229794"/>
            <a:chExt cx="3865562" cy="3422650"/>
          </a:xfrm>
        </p:grpSpPr>
        <p:pic>
          <p:nvPicPr>
            <p:cNvPr id="749" name="Google Shape;749;p40"/>
            <p:cNvPicPr preferRelativeResize="0"/>
            <p:nvPr/>
          </p:nvPicPr>
          <p:blipFill rotWithShape="1">
            <a:blip r:embed="rId10">
              <a:alphaModFix/>
            </a:blip>
            <a:srcRect b="0" l="0" r="0" t="0"/>
            <a:stretch/>
          </p:blipFill>
          <p:spPr>
            <a:xfrm>
              <a:off x="877192" y="3302595"/>
              <a:ext cx="3787776" cy="491457"/>
            </a:xfrm>
            <a:prstGeom prst="rect">
              <a:avLst/>
            </a:prstGeom>
            <a:noFill/>
            <a:ln>
              <a:noFill/>
            </a:ln>
          </p:spPr>
        </p:pic>
        <p:pic>
          <p:nvPicPr>
            <p:cNvPr id="750" name="Google Shape;750;p40"/>
            <p:cNvPicPr preferRelativeResize="0"/>
            <p:nvPr/>
          </p:nvPicPr>
          <p:blipFill rotWithShape="1">
            <a:blip r:embed="rId11">
              <a:alphaModFix/>
            </a:blip>
            <a:srcRect b="0" l="0" r="0" t="0"/>
            <a:stretch/>
          </p:blipFill>
          <p:spPr>
            <a:xfrm>
              <a:off x="884238" y="5652319"/>
              <a:ext cx="3729037" cy="1000125"/>
            </a:xfrm>
            <a:prstGeom prst="rect">
              <a:avLst/>
            </a:prstGeom>
            <a:noFill/>
            <a:ln>
              <a:noFill/>
            </a:ln>
          </p:spPr>
        </p:pic>
        <p:pic>
          <p:nvPicPr>
            <p:cNvPr descr="コンピューターのスクリーンショット&#10;&#10;自動的に生成された説明" id="751" name="Google Shape;751;p40"/>
            <p:cNvPicPr preferRelativeResize="0"/>
            <p:nvPr/>
          </p:nvPicPr>
          <p:blipFill rotWithShape="1">
            <a:blip r:embed="rId12">
              <a:alphaModFix/>
            </a:blip>
            <a:srcRect b="0" l="0" r="0" t="44897"/>
            <a:stretch/>
          </p:blipFill>
          <p:spPr>
            <a:xfrm>
              <a:off x="887413" y="3831232"/>
              <a:ext cx="3787775" cy="642937"/>
            </a:xfrm>
            <a:prstGeom prst="rect">
              <a:avLst/>
            </a:prstGeom>
            <a:noFill/>
            <a:ln>
              <a:noFill/>
            </a:ln>
          </p:spPr>
        </p:pic>
        <p:sp>
          <p:nvSpPr>
            <p:cNvPr id="752" name="Google Shape;752;p40"/>
            <p:cNvSpPr/>
            <p:nvPr/>
          </p:nvSpPr>
          <p:spPr>
            <a:xfrm>
              <a:off x="809626" y="3229794"/>
              <a:ext cx="3865561" cy="342265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id="753" name="Google Shape;753;p40"/>
            <p:cNvPicPr preferRelativeResize="0"/>
            <p:nvPr/>
          </p:nvPicPr>
          <p:blipFill rotWithShape="1">
            <a:blip r:embed="rId13">
              <a:alphaModFix/>
            </a:blip>
            <a:srcRect b="0" l="0" r="0" t="0"/>
            <a:stretch/>
          </p:blipFill>
          <p:spPr>
            <a:xfrm>
              <a:off x="884238" y="4526558"/>
              <a:ext cx="3729037" cy="1138237"/>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4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762" name="Google Shape;762;p41"/>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Times"/>
                <a:ea typeface="Times"/>
                <a:cs typeface="Times"/>
                <a:sym typeface="Times"/>
              </a:rPr>
              <a:t>（２）発給申請（入力可能な文字）</a:t>
            </a:r>
            <a:endParaRPr sz="2400" u="sng">
              <a:solidFill>
                <a:srgbClr val="FF0000"/>
              </a:solidFill>
              <a:latin typeface="Times"/>
              <a:ea typeface="Times"/>
              <a:cs typeface="Times"/>
              <a:sym typeface="Times"/>
            </a:endParaRPr>
          </a:p>
        </p:txBody>
      </p:sp>
      <p:sp>
        <p:nvSpPr>
          <p:cNvPr id="763" name="Google Shape;763;p41"/>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rPr>
              <a:t>３．発給申請</a:t>
            </a:r>
            <a:endParaRPr sz="2400">
              <a:solidFill>
                <a:schemeClr val="dk1"/>
              </a:solidFill>
            </a:endParaRPr>
          </a:p>
        </p:txBody>
      </p:sp>
      <p:sp>
        <p:nvSpPr>
          <p:cNvPr id="764" name="Google Shape;764;p41"/>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申請者</a:t>
            </a:r>
            <a:endParaRPr sz="1600">
              <a:solidFill>
                <a:schemeClr val="dk1"/>
              </a:solidFill>
              <a:latin typeface="Times"/>
              <a:ea typeface="Times"/>
              <a:cs typeface="Times"/>
              <a:sym typeface="Times"/>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ユーザーＩＤ</a:t>
            </a:r>
            <a:endParaRPr sz="1600">
              <a:solidFill>
                <a:schemeClr val="dk1"/>
              </a:solidFill>
              <a:latin typeface="Times"/>
              <a:ea typeface="Times"/>
              <a:cs typeface="Times"/>
              <a:sym typeface="Times"/>
            </a:endParaRPr>
          </a:p>
        </p:txBody>
      </p:sp>
      <p:sp>
        <p:nvSpPr>
          <p:cNvPr id="765" name="Google Shape;765;p41"/>
          <p:cNvSpPr/>
          <p:nvPr/>
        </p:nvSpPr>
        <p:spPr>
          <a:xfrm>
            <a:off x="128589" y="1446213"/>
            <a:ext cx="3528268"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PGothic"/>
                <a:ea typeface="MS PGothic"/>
                <a:cs typeface="MS PGothic"/>
                <a:sym typeface="MS PGothic"/>
              </a:rPr>
              <a:t>【入力可能な文字】</a:t>
            </a:r>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PGothic"/>
                <a:ea typeface="MS PGothic"/>
                <a:cs typeface="MS PGothic"/>
                <a:sym typeface="MS PGothic"/>
              </a:rPr>
              <a:t>・半角英数字および一部の半角記号</a:t>
            </a:r>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PGothic"/>
                <a:ea typeface="MS PGothic"/>
                <a:cs typeface="MS PGothic"/>
                <a:sym typeface="MS PGothic"/>
              </a:rPr>
              <a:t>（右表＋半角スペース）</a:t>
            </a:r>
            <a:endParaRPr sz="1000">
              <a:solidFill>
                <a:srgbClr val="000000"/>
              </a:solidFill>
              <a:latin typeface="MS Gothic"/>
              <a:ea typeface="MS Gothic"/>
              <a:cs typeface="MS Gothic"/>
              <a:sym typeface="MS Gothic"/>
            </a:endParaRPr>
          </a:p>
        </p:txBody>
      </p:sp>
      <p:sp>
        <p:nvSpPr>
          <p:cNvPr id="766" name="Google Shape;766;p41"/>
          <p:cNvSpPr/>
          <p:nvPr/>
        </p:nvSpPr>
        <p:spPr>
          <a:xfrm>
            <a:off x="157163" y="2564904"/>
            <a:ext cx="9253537" cy="42165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【入力不可な文字】</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・全角文字、全角記号</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・丸囲み数字（①など）、機種依存文字（</a:t>
            </a:r>
            <a:r>
              <a:rPr lang="ja-JP" sz="1600">
                <a:solidFill>
                  <a:srgbClr val="000000"/>
                </a:solidFill>
                <a:latin typeface="Times New Roman"/>
                <a:ea typeface="Times New Roman"/>
                <a:cs typeface="Times New Roman"/>
                <a:sym typeface="Times New Roman"/>
              </a:rPr>
              <a:t>㌔</a:t>
            </a:r>
            <a:r>
              <a:rPr lang="ja-JP" sz="1600">
                <a:solidFill>
                  <a:srgbClr val="000000"/>
                </a:solidFill>
                <a:latin typeface="MS PGothic"/>
                <a:ea typeface="MS PGothic"/>
                <a:cs typeface="MS PGothic"/>
                <a:sym typeface="MS PGothic"/>
              </a:rPr>
              <a:t>など）、ローマ数字（</a:t>
            </a:r>
            <a:r>
              <a:rPr lang="ja-JP" sz="1600">
                <a:solidFill>
                  <a:srgbClr val="000000"/>
                </a:solidFill>
                <a:latin typeface="MS Mincho"/>
                <a:ea typeface="MS Mincho"/>
                <a:cs typeface="MS Mincho"/>
                <a:sym typeface="MS Mincho"/>
              </a:rPr>
              <a:t>Ⅱ</a:t>
            </a:r>
            <a:r>
              <a:rPr lang="ja-JP" sz="1600">
                <a:solidFill>
                  <a:srgbClr val="000000"/>
                </a:solidFill>
                <a:latin typeface="MS PGothic"/>
                <a:ea typeface="MS PGothic"/>
                <a:cs typeface="MS PGothic"/>
                <a:sym typeface="MS PGothic"/>
              </a:rPr>
              <a:t>など）、ギリシャ文字（</a:t>
            </a:r>
            <a:r>
              <a:rPr lang="ja-JP" sz="1600">
                <a:solidFill>
                  <a:srgbClr val="000000"/>
                </a:solidFill>
                <a:latin typeface="MS Mincho"/>
                <a:ea typeface="MS Mincho"/>
                <a:cs typeface="MS Mincho"/>
                <a:sym typeface="MS Mincho"/>
              </a:rPr>
              <a:t>∮</a:t>
            </a:r>
            <a:r>
              <a:rPr lang="ja-JP" sz="1600">
                <a:solidFill>
                  <a:srgbClr val="000000"/>
                </a:solidFill>
                <a:latin typeface="MS PGothic"/>
                <a:ea typeface="MS PGothic"/>
                <a:cs typeface="MS PGothic"/>
                <a:sym typeface="MS PGothic"/>
              </a:rPr>
              <a:t>など）。</a:t>
            </a:r>
            <a:endParaRPr/>
          </a:p>
          <a:p>
            <a:pPr indent="0" lvl="0" marL="0" marR="0" rtl="0" algn="l">
              <a:spcBef>
                <a:spcPts val="0"/>
              </a:spcBef>
              <a:spcAft>
                <a:spcPts val="0"/>
              </a:spcAft>
              <a:buClr>
                <a:schemeClr val="dk1"/>
              </a:buClr>
              <a:buSzPts val="1600"/>
              <a:buFont typeface="Arial"/>
              <a:buNone/>
            </a:pPr>
            <a:r>
              <a:t/>
            </a:r>
            <a:endParaRPr sz="1600">
              <a:solidFill>
                <a:srgbClr val="000000"/>
              </a:solidFill>
              <a:latin typeface="MS PGothic"/>
              <a:ea typeface="MS PGothic"/>
              <a:cs typeface="MS PGothic"/>
              <a:sym typeface="MS PGothic"/>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【入力欄毎の注意事項】</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・商品欄</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　数量単位：㎥等の単位は入力できません。㎥→</a:t>
            </a:r>
            <a:r>
              <a:rPr lang="ja-JP" sz="1600">
                <a:solidFill>
                  <a:srgbClr val="000000"/>
                </a:solidFill>
                <a:latin typeface="Times New Roman"/>
                <a:ea typeface="Times New Roman"/>
                <a:cs typeface="Times New Roman"/>
                <a:sym typeface="Times New Roman"/>
              </a:rPr>
              <a:t>m3</a:t>
            </a:r>
            <a:r>
              <a:rPr lang="ja-JP" sz="1600">
                <a:solidFill>
                  <a:srgbClr val="000000"/>
                </a:solidFill>
                <a:latin typeface="MS PGothic"/>
                <a:ea typeface="MS PGothic"/>
                <a:cs typeface="MS PGothic"/>
                <a:sym typeface="MS PGothic"/>
              </a:rPr>
              <a:t>のように半角英数字で入力してください。</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　価格単位：原産地証明書（日本産・外国産）ではプルダウンから選択ください。</a:t>
            </a:r>
            <a:endParaRPr sz="1600">
              <a:solidFill>
                <a:srgbClr val="000000"/>
              </a:solidFill>
              <a:latin typeface="MS PGothic"/>
              <a:ea typeface="MS PGothic"/>
              <a:cs typeface="MS PGothic"/>
              <a:sym typeface="MS PGothic"/>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	　その他の申請で直接入力の場合は、</a:t>
            </a:r>
            <a:r>
              <a:rPr lang="ja-JP" sz="1600">
                <a:solidFill>
                  <a:srgbClr val="000000"/>
                </a:solidFill>
                <a:latin typeface="Times New Roman"/>
                <a:ea typeface="Times New Roman"/>
                <a:cs typeface="Times New Roman"/>
                <a:sym typeface="Times New Roman"/>
              </a:rPr>
              <a:t>¥</a:t>
            </a:r>
            <a:r>
              <a:rPr lang="ja-JP" sz="1600">
                <a:solidFill>
                  <a:srgbClr val="000000"/>
                </a:solidFill>
                <a:latin typeface="MS PGothic"/>
                <a:ea typeface="MS PGothic"/>
                <a:cs typeface="MS PGothic"/>
                <a:sym typeface="MS PGothic"/>
              </a:rPr>
              <a:t>や</a:t>
            </a:r>
            <a:r>
              <a:rPr lang="ja-JP" sz="1600">
                <a:solidFill>
                  <a:srgbClr val="000000"/>
                </a:solidFill>
                <a:latin typeface="Times New Roman"/>
                <a:ea typeface="Times New Roman"/>
                <a:cs typeface="Times New Roman"/>
                <a:sym typeface="Times New Roman"/>
              </a:rPr>
              <a:t>€</a:t>
            </a:r>
            <a:r>
              <a:rPr lang="ja-JP" sz="1600">
                <a:solidFill>
                  <a:srgbClr val="000000"/>
                </a:solidFill>
                <a:latin typeface="MS PGothic"/>
                <a:ea typeface="MS PGothic"/>
                <a:cs typeface="MS PGothic"/>
                <a:sym typeface="MS PGothic"/>
              </a:rPr>
              <a:t>（ユーロ）等の単位は入力できません。</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Times New Roman"/>
                <a:ea typeface="Times New Roman"/>
                <a:cs typeface="Times New Roman"/>
                <a:sym typeface="Times New Roman"/>
              </a:rPr>
              <a:t>　　　　　　　　　¥</a:t>
            </a:r>
            <a:r>
              <a:rPr lang="ja-JP" sz="1600">
                <a:solidFill>
                  <a:srgbClr val="000000"/>
                </a:solidFill>
                <a:latin typeface="MS Mincho"/>
                <a:ea typeface="MS Mincho"/>
                <a:cs typeface="MS Mincho"/>
                <a:sym typeface="MS Mincho"/>
              </a:rPr>
              <a:t>→</a:t>
            </a:r>
            <a:r>
              <a:rPr lang="ja-JP" sz="1600">
                <a:solidFill>
                  <a:srgbClr val="000000"/>
                </a:solidFill>
                <a:latin typeface="Times New Roman"/>
                <a:ea typeface="Times New Roman"/>
                <a:cs typeface="Times New Roman"/>
                <a:sym typeface="Times New Roman"/>
              </a:rPr>
              <a:t>JPY</a:t>
            </a:r>
            <a:r>
              <a:rPr lang="ja-JP" sz="1600">
                <a:solidFill>
                  <a:srgbClr val="000000"/>
                </a:solidFill>
                <a:latin typeface="MS PGothic"/>
                <a:ea typeface="MS PGothic"/>
                <a:cs typeface="MS PGothic"/>
                <a:sym typeface="MS PGothic"/>
              </a:rPr>
              <a:t>、</a:t>
            </a:r>
            <a:r>
              <a:rPr lang="ja-JP" sz="1600">
                <a:solidFill>
                  <a:srgbClr val="000000"/>
                </a:solidFill>
                <a:latin typeface="Times New Roman"/>
                <a:ea typeface="Times New Roman"/>
                <a:cs typeface="Times New Roman"/>
                <a:sym typeface="Times New Roman"/>
              </a:rPr>
              <a:t>€</a:t>
            </a:r>
            <a:r>
              <a:rPr lang="ja-JP" sz="1600">
                <a:solidFill>
                  <a:srgbClr val="000000"/>
                </a:solidFill>
                <a:latin typeface="MS Mincho"/>
                <a:ea typeface="MS Mincho"/>
                <a:cs typeface="MS Mincho"/>
                <a:sym typeface="MS Mincho"/>
              </a:rPr>
              <a:t>→</a:t>
            </a:r>
            <a:r>
              <a:rPr lang="ja-JP" sz="1600">
                <a:solidFill>
                  <a:srgbClr val="000000"/>
                </a:solidFill>
                <a:latin typeface="Times New Roman"/>
                <a:ea typeface="Times New Roman"/>
                <a:cs typeface="Times New Roman"/>
                <a:sym typeface="Times New Roman"/>
              </a:rPr>
              <a:t>EUR</a:t>
            </a:r>
            <a:r>
              <a:rPr lang="ja-JP" sz="1600">
                <a:solidFill>
                  <a:srgbClr val="000000"/>
                </a:solidFill>
                <a:latin typeface="MS PGothic"/>
                <a:ea typeface="MS PGothic"/>
                <a:cs typeface="MS PGothic"/>
                <a:sym typeface="MS PGothic"/>
              </a:rPr>
              <a:t>のように半角英字で入力してください。</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・荷印・荷物番号欄</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　色や図、漢字（中国語）等は入力できません。</a:t>
            </a:r>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Mincho"/>
                <a:ea typeface="MS Mincho"/>
                <a:cs typeface="MS Mincho"/>
                <a:sym typeface="MS Mincho"/>
              </a:rPr>
              <a:t>　※</a:t>
            </a:r>
            <a:r>
              <a:rPr lang="ja-JP" sz="1600">
                <a:solidFill>
                  <a:srgbClr val="000000"/>
                </a:solidFill>
                <a:latin typeface="MS PGothic"/>
                <a:ea typeface="MS PGothic"/>
                <a:cs typeface="MS PGothic"/>
                <a:sym typeface="MS PGothic"/>
              </a:rPr>
              <a:t>また、入力文字数の最大値は</a:t>
            </a:r>
            <a:r>
              <a:rPr lang="ja-JP" sz="1600">
                <a:solidFill>
                  <a:srgbClr val="000000"/>
                </a:solidFill>
                <a:latin typeface="Times New Roman"/>
                <a:ea typeface="Times New Roman"/>
                <a:cs typeface="Times New Roman"/>
                <a:sym typeface="Times New Roman"/>
              </a:rPr>
              <a:t>2,000字</a:t>
            </a:r>
            <a:r>
              <a:rPr lang="ja-JP" sz="1600">
                <a:solidFill>
                  <a:srgbClr val="000000"/>
                </a:solidFill>
                <a:latin typeface="MS PGothic"/>
                <a:ea typeface="MS PGothic"/>
                <a:cs typeface="MS PGothic"/>
                <a:sym typeface="MS PGothic"/>
              </a:rPr>
              <a:t>となります。</a:t>
            </a:r>
            <a:r>
              <a:rPr lang="ja-JP" sz="1600">
                <a:solidFill>
                  <a:srgbClr val="000000"/>
                </a:solidFill>
                <a:latin typeface="Times New Roman"/>
                <a:ea typeface="Times New Roman"/>
                <a:cs typeface="Times New Roman"/>
                <a:sym typeface="Times New Roman"/>
              </a:rPr>
              <a:t>2,000字</a:t>
            </a:r>
            <a:r>
              <a:rPr lang="ja-JP" sz="1600">
                <a:solidFill>
                  <a:srgbClr val="000000"/>
                </a:solidFill>
                <a:latin typeface="MS PGothic"/>
                <a:ea typeface="MS PGothic"/>
                <a:cs typeface="MS PGothic"/>
                <a:sym typeface="MS PGothic"/>
              </a:rPr>
              <a:t>を超える場合、記載を省略するなどして</a:t>
            </a:r>
            <a:endParaRPr sz="1600">
              <a:solidFill>
                <a:srgbClr val="000000"/>
              </a:solidFill>
              <a:latin typeface="MS PGothic"/>
              <a:ea typeface="MS PGothic"/>
              <a:cs typeface="MS PGothic"/>
              <a:sym typeface="MS PGothic"/>
            </a:endParaRPr>
          </a:p>
          <a:p>
            <a:pPr indent="0" lvl="0" marL="0" marR="0" rtl="0" algn="l">
              <a:spcBef>
                <a:spcPts val="0"/>
              </a:spcBef>
              <a:spcAft>
                <a:spcPts val="0"/>
              </a:spcAft>
              <a:buClr>
                <a:srgbClr val="000000"/>
              </a:buClr>
              <a:buSzPts val="1600"/>
              <a:buFont typeface="Arial"/>
              <a:buNone/>
            </a:pPr>
            <a:r>
              <a:rPr lang="ja-JP" sz="1600">
                <a:solidFill>
                  <a:srgbClr val="000000"/>
                </a:solidFill>
                <a:latin typeface="MS PGothic"/>
                <a:ea typeface="MS PGothic"/>
                <a:cs typeface="MS PGothic"/>
                <a:sym typeface="MS PGothic"/>
              </a:rPr>
              <a:t>　　　</a:t>
            </a:r>
            <a:r>
              <a:rPr lang="ja-JP" sz="1600">
                <a:solidFill>
                  <a:srgbClr val="000000"/>
                </a:solidFill>
                <a:latin typeface="Times New Roman"/>
                <a:ea typeface="Times New Roman"/>
                <a:cs typeface="Times New Roman"/>
                <a:sym typeface="Times New Roman"/>
              </a:rPr>
              <a:t>2,000</a:t>
            </a:r>
            <a:r>
              <a:rPr lang="ja-JP" sz="1600">
                <a:solidFill>
                  <a:srgbClr val="000000"/>
                </a:solidFill>
                <a:latin typeface="MS PGothic"/>
                <a:ea typeface="MS PGothic"/>
                <a:cs typeface="MS PGothic"/>
                <a:sym typeface="MS PGothic"/>
              </a:rPr>
              <a:t>字以内に収めていただく必要があります。</a:t>
            </a:r>
            <a:endParaRPr sz="1600">
              <a:solidFill>
                <a:srgbClr val="000000"/>
              </a:solidFill>
              <a:latin typeface="MS PGothic"/>
              <a:ea typeface="MS PGothic"/>
              <a:cs typeface="MS PGothic"/>
              <a:sym typeface="MS PGothic"/>
            </a:endParaRPr>
          </a:p>
          <a:p>
            <a:pPr indent="0" lvl="0" marL="0" marR="0" rtl="0" algn="l">
              <a:spcBef>
                <a:spcPts val="0"/>
              </a:spcBef>
              <a:spcAft>
                <a:spcPts val="0"/>
              </a:spcAft>
              <a:buClr>
                <a:srgbClr val="000000"/>
              </a:buClr>
              <a:buSzPts val="1600"/>
              <a:buFont typeface="Arial"/>
              <a:buNone/>
            </a:pPr>
            <a:r>
              <a:rPr lang="ja-JP" sz="1600">
                <a:solidFill>
                  <a:srgbClr val="000000"/>
                </a:solidFill>
                <a:highlight>
                  <a:srgbClr val="FFFF00"/>
                </a:highlight>
                <a:latin typeface="MS PGothic"/>
                <a:ea typeface="MS PGothic"/>
                <a:cs typeface="MS PGothic"/>
                <a:sym typeface="MS PGothic"/>
              </a:rPr>
              <a:t>・証明書・ID・パスワードで見分けにくい文字を下記ファイルに記載いたしました。</a:t>
            </a:r>
            <a:endParaRPr sz="1600">
              <a:solidFill>
                <a:srgbClr val="000000"/>
              </a:solidFill>
              <a:highlight>
                <a:srgbClr val="FFFF00"/>
              </a:highlight>
              <a:latin typeface="MS PGothic"/>
              <a:ea typeface="MS PGothic"/>
              <a:cs typeface="MS PGothic"/>
              <a:sym typeface="MS PGothic"/>
            </a:endParaRPr>
          </a:p>
          <a:p>
            <a:pPr indent="0" lvl="0" marL="0" marR="0" rtl="0" algn="l">
              <a:spcBef>
                <a:spcPts val="0"/>
              </a:spcBef>
              <a:spcAft>
                <a:spcPts val="0"/>
              </a:spcAft>
              <a:buClr>
                <a:schemeClr val="dk1"/>
              </a:buClr>
              <a:buSzPts val="1400"/>
              <a:buFont typeface="Arial"/>
              <a:buNone/>
            </a:pPr>
            <a:r>
              <a:rPr lang="ja-JP" sz="1400" u="sng">
                <a:solidFill>
                  <a:schemeClr val="dk1"/>
                </a:solidFill>
                <a:highlight>
                  <a:srgbClr val="FFFF00"/>
                </a:highlight>
                <a:latin typeface="Times"/>
                <a:ea typeface="Times"/>
                <a:cs typeface="Times"/>
                <a:sym typeface="Times"/>
                <a:hlinkClick r:id="rId3">
                  <a:extLst>
                    <a:ext uri="{A12FA001-AC4F-418D-AE19-62706E023703}">
                      <ahyp:hlinkClr val="tx"/>
                    </a:ext>
                  </a:extLst>
                </a:hlinkClick>
              </a:rPr>
              <a:t>https://docs.google.com/presentation/d/1S73O3MBop720nVhnOn7IO1qZlQY6914S/edit?usp=sharing&amp;ouid=117861411736252307928&amp;rtpof=true&amp;sd=true</a:t>
            </a:r>
            <a:endParaRPr sz="1400">
              <a:solidFill>
                <a:schemeClr val="dk1"/>
              </a:solidFill>
              <a:highlight>
                <a:srgbClr val="FFFF00"/>
              </a:highlight>
              <a:latin typeface="Times"/>
              <a:ea typeface="Times"/>
              <a:cs typeface="Times"/>
              <a:sym typeface="Times"/>
            </a:endParaRPr>
          </a:p>
        </p:txBody>
      </p:sp>
      <p:grpSp>
        <p:nvGrpSpPr>
          <p:cNvPr id="767" name="Google Shape;767;p41"/>
          <p:cNvGrpSpPr/>
          <p:nvPr/>
        </p:nvGrpSpPr>
        <p:grpSpPr>
          <a:xfrm>
            <a:off x="3944602" y="1340768"/>
            <a:ext cx="4537075" cy="1676400"/>
            <a:chOff x="3944602" y="1340768"/>
            <a:chExt cx="4537075" cy="1676400"/>
          </a:xfrm>
        </p:grpSpPr>
        <p:pic>
          <p:nvPicPr>
            <p:cNvPr descr="テキスト, テーブル&#10;&#10;自動的に生成された説明" id="768" name="Google Shape;768;p41"/>
            <p:cNvPicPr preferRelativeResize="0"/>
            <p:nvPr/>
          </p:nvPicPr>
          <p:blipFill rotWithShape="1">
            <a:blip r:embed="rId4">
              <a:alphaModFix/>
            </a:blip>
            <a:srcRect b="0" l="0" r="0" t="0"/>
            <a:stretch/>
          </p:blipFill>
          <p:spPr>
            <a:xfrm>
              <a:off x="3944602" y="1340768"/>
              <a:ext cx="4537075" cy="1676400"/>
            </a:xfrm>
            <a:prstGeom prst="rect">
              <a:avLst/>
            </a:prstGeom>
            <a:noFill/>
            <a:ln>
              <a:noFill/>
            </a:ln>
          </p:spPr>
        </p:pic>
        <p:pic>
          <p:nvPicPr>
            <p:cNvPr id="769" name="Google Shape;769;p41"/>
            <p:cNvPicPr preferRelativeResize="0"/>
            <p:nvPr/>
          </p:nvPicPr>
          <p:blipFill rotWithShape="1">
            <a:blip r:embed="rId5">
              <a:alphaModFix/>
            </a:blip>
            <a:srcRect b="21389" l="25689" r="28516" t="14178"/>
            <a:stretch/>
          </p:blipFill>
          <p:spPr>
            <a:xfrm>
              <a:off x="6897216" y="2780928"/>
              <a:ext cx="216024" cy="172232"/>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778" name="Google Shape;778;p42"/>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①証明依頼書</a:t>
            </a:r>
            <a:endParaRPr sz="2400" u="sng">
              <a:solidFill>
                <a:srgbClr val="FF0000"/>
              </a:solidFill>
              <a:latin typeface="MS Gothic"/>
              <a:ea typeface="MS Gothic"/>
              <a:cs typeface="MS Gothic"/>
              <a:sym typeface="MS Gothic"/>
            </a:endParaRPr>
          </a:p>
        </p:txBody>
      </p:sp>
      <p:sp>
        <p:nvSpPr>
          <p:cNvPr id="779" name="Google Shape;779;p4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80" name="Google Shape;780;p42"/>
          <p:cNvSpPr/>
          <p:nvPr/>
        </p:nvSpPr>
        <p:spPr>
          <a:xfrm>
            <a:off x="200025" y="1341438"/>
            <a:ext cx="9648825"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・記載産品の主な品目、仕向国を選択します。（証明書には反映されません。）</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・発給手数料は会員区分（会員／非会員）毎に金額が設定されておりますので、【会員区分】と金額をお確かめくだ</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さい。</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・決済方法は、申請先の商工会議所により表示される選択肢が異なる場合があります。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・発給申請者、輸出者の欄には貿易登録の内容が表示されます。</a:t>
            </a:r>
            <a:endParaRPr sz="1400">
              <a:solidFill>
                <a:schemeClr val="dk1"/>
              </a:solidFill>
              <a:latin typeface="MS Gothic"/>
              <a:ea typeface="MS Gothic"/>
              <a:cs typeface="MS Gothic"/>
              <a:sym typeface="MS Gothic"/>
            </a:endParaRPr>
          </a:p>
        </p:txBody>
      </p:sp>
      <p:sp>
        <p:nvSpPr>
          <p:cNvPr id="781" name="Google Shape;781;p42"/>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782" name="Google Shape;782;p42"/>
          <p:cNvSpPr/>
          <p:nvPr/>
        </p:nvSpPr>
        <p:spPr>
          <a:xfrm>
            <a:off x="6619209" y="2892425"/>
            <a:ext cx="3286791"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・記載産品の主な品目は、以下から選択します。</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食料品など（01～24類）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鉱物性生産品、化学製品、ゴム製品など</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（25～40類）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皮革製品、木材、木材製品、紙、書籍など</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（41～49類）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紡績・繊維製品、装身具など（50～67類）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陶磁器・ガラス、宝石など（68～71類）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金属及金属製品など（72～83類）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一般機械など（84類）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電気機器など（85類）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輸送用機械など（86～89類）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精密機械など（90～92類）</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雑貨など（93～97類）</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※複数の商品を証明書に記載する場合も主な品目</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１つを選択してください。</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t/>
            </a:r>
            <a:endParaRPr sz="1050">
              <a:solidFill>
                <a:schemeClr val="dk1"/>
              </a:solidFill>
              <a:latin typeface="MS Gothic"/>
              <a:ea typeface="MS Gothic"/>
              <a:cs typeface="MS Gothic"/>
              <a:sym typeface="MS Gothic"/>
            </a:endParaRPr>
          </a:p>
        </p:txBody>
      </p:sp>
      <p:grpSp>
        <p:nvGrpSpPr>
          <p:cNvPr id="783" name="Google Shape;783;p42"/>
          <p:cNvGrpSpPr/>
          <p:nvPr/>
        </p:nvGrpSpPr>
        <p:grpSpPr>
          <a:xfrm>
            <a:off x="128468" y="2780942"/>
            <a:ext cx="6617576" cy="2245307"/>
            <a:chOff x="161931" y="2780939"/>
            <a:chExt cx="7717821" cy="2618613"/>
          </a:xfrm>
        </p:grpSpPr>
        <p:pic>
          <p:nvPicPr>
            <p:cNvPr id="784" name="Google Shape;784;p42"/>
            <p:cNvPicPr preferRelativeResize="0"/>
            <p:nvPr/>
          </p:nvPicPr>
          <p:blipFill rotWithShape="1">
            <a:blip r:embed="rId3">
              <a:alphaModFix/>
            </a:blip>
            <a:srcRect b="0" l="0" r="0" t="0"/>
            <a:stretch/>
          </p:blipFill>
          <p:spPr>
            <a:xfrm>
              <a:off x="161931" y="2780939"/>
              <a:ext cx="7569899" cy="2618613"/>
            </a:xfrm>
            <a:prstGeom prst="rect">
              <a:avLst/>
            </a:prstGeom>
            <a:noFill/>
            <a:ln cap="flat" cmpd="sng" w="9525">
              <a:solidFill>
                <a:srgbClr val="000000"/>
              </a:solidFill>
              <a:prstDash val="solid"/>
              <a:round/>
              <a:headEnd len="sm" w="sm" type="none"/>
              <a:tailEnd len="sm" w="sm" type="none"/>
            </a:ln>
          </p:spPr>
        </p:pic>
        <p:sp>
          <p:nvSpPr>
            <p:cNvPr id="785" name="Google Shape;785;p42"/>
            <p:cNvSpPr/>
            <p:nvPr/>
          </p:nvSpPr>
          <p:spPr>
            <a:xfrm>
              <a:off x="273050" y="3212977"/>
              <a:ext cx="4247902" cy="28746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786" name="Google Shape;786;p42"/>
            <p:cNvCxnSpPr>
              <a:endCxn id="785" idx="3"/>
            </p:cNvCxnSpPr>
            <p:nvPr/>
          </p:nvCxnSpPr>
          <p:spPr>
            <a:xfrm rot="10800000">
              <a:off x="4520952" y="3356708"/>
              <a:ext cx="3358800" cy="300"/>
            </a:xfrm>
            <a:prstGeom prst="straightConnector1">
              <a:avLst/>
            </a:prstGeom>
            <a:noFill/>
            <a:ln cap="flat" cmpd="sng" w="19050">
              <a:solidFill>
                <a:srgbClr val="FF0000"/>
              </a:solidFill>
              <a:prstDash val="solid"/>
              <a:round/>
              <a:headEnd len="sm" w="sm" type="none"/>
              <a:tailEnd len="med" w="med" type="triangle"/>
            </a:ln>
          </p:spPr>
        </p:cxn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43"/>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795" name="Google Shape;795;p43"/>
          <p:cNvSpPr txBox="1"/>
          <p:nvPr/>
        </p:nvSpPr>
        <p:spPr>
          <a:xfrm>
            <a:off x="57150" y="950913"/>
            <a:ext cx="102244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②典拠インボイス（ファイルのアップロード）</a:t>
            </a:r>
            <a:endParaRPr sz="2400" u="sng">
              <a:solidFill>
                <a:srgbClr val="FF0000"/>
              </a:solidFill>
              <a:latin typeface="MS Gothic"/>
              <a:ea typeface="MS Gothic"/>
              <a:cs typeface="MS Gothic"/>
              <a:sym typeface="MS Gothic"/>
            </a:endParaRPr>
          </a:p>
        </p:txBody>
      </p:sp>
      <p:sp>
        <p:nvSpPr>
          <p:cNvPr id="796" name="Google Shape;796;p43"/>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797" name="Google Shape;797;p43"/>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pic>
        <p:nvPicPr>
          <p:cNvPr id="798" name="Google Shape;798;p43"/>
          <p:cNvPicPr preferRelativeResize="0"/>
          <p:nvPr/>
        </p:nvPicPr>
        <p:blipFill rotWithShape="1">
          <a:blip r:embed="rId3">
            <a:alphaModFix/>
          </a:blip>
          <a:srcRect b="0" l="0" r="0" t="0"/>
          <a:stretch/>
        </p:blipFill>
        <p:spPr>
          <a:xfrm>
            <a:off x="152400" y="2664034"/>
            <a:ext cx="9601200" cy="1752600"/>
          </a:xfrm>
          <a:prstGeom prst="rect">
            <a:avLst/>
          </a:prstGeom>
          <a:noFill/>
          <a:ln cap="flat" cmpd="sng" w="9525">
            <a:solidFill>
              <a:schemeClr val="dk1"/>
            </a:solidFill>
            <a:prstDash val="solid"/>
            <a:round/>
            <a:headEnd len="sm" w="sm" type="none"/>
            <a:tailEnd len="sm" w="sm" type="none"/>
          </a:ln>
        </p:spPr>
      </p:pic>
      <p:sp>
        <p:nvSpPr>
          <p:cNvPr id="799" name="Google Shape;799;p43"/>
          <p:cNvSpPr/>
          <p:nvPr/>
        </p:nvSpPr>
        <p:spPr>
          <a:xfrm>
            <a:off x="211274" y="4713191"/>
            <a:ext cx="948345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・作成済みのインボイスをPDF形式でアップロードできます。この場合、画面上のインボイス情報入力は不要です。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原産地証明書の情報入力にお進みください。</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・インボイス情報を手入力済みの場合、PDFをアップロードすると保存していない入力内容は削除されますのでご注</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意ください。</a:t>
            </a:r>
            <a:endParaRPr sz="1400">
              <a:solidFill>
                <a:schemeClr val="dk1"/>
              </a:solidFill>
              <a:latin typeface="MS Gothic"/>
              <a:ea typeface="MS Gothic"/>
              <a:cs typeface="MS Gothic"/>
              <a:sym typeface="MS Gothic"/>
            </a:endParaRPr>
          </a:p>
        </p:txBody>
      </p:sp>
      <p:sp>
        <p:nvSpPr>
          <p:cNvPr id="800" name="Google Shape;800;p43"/>
          <p:cNvSpPr/>
          <p:nvPr/>
        </p:nvSpPr>
        <p:spPr>
          <a:xfrm>
            <a:off x="416496" y="3744154"/>
            <a:ext cx="3672408" cy="576064"/>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01" name="Google Shape;801;p43"/>
          <p:cNvSpPr/>
          <p:nvPr/>
        </p:nvSpPr>
        <p:spPr>
          <a:xfrm>
            <a:off x="-87560" y="1631261"/>
            <a:ext cx="96012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lang="ja-JP" sz="2000">
                <a:solidFill>
                  <a:schemeClr val="dk1"/>
                </a:solidFill>
                <a:latin typeface="MS Gothic"/>
                <a:ea typeface="MS Gothic"/>
                <a:cs typeface="MS Gothic"/>
                <a:sym typeface="MS Gothic"/>
              </a:rPr>
              <a:t>※この画面は申請先の商工会議所が設定している場合のみ表示されます。</a:t>
            </a:r>
            <a:endParaRPr sz="20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2000"/>
              <a:buFont typeface="Arial"/>
              <a:buNone/>
            </a:pPr>
            <a:r>
              <a:rPr lang="ja-JP" sz="2000">
                <a:solidFill>
                  <a:schemeClr val="dk1"/>
                </a:solidFill>
                <a:latin typeface="MS Gothic"/>
                <a:ea typeface="MS Gothic"/>
                <a:cs typeface="MS Gothic"/>
                <a:sym typeface="MS Gothic"/>
              </a:rPr>
              <a:t>　　　表示されていない場合は次のページ以降を参考に、申請を進めてください。</a:t>
            </a:r>
            <a:endParaRPr sz="2000">
              <a:solidFill>
                <a:schemeClr val="dk1"/>
              </a:solidFill>
              <a:latin typeface="MS Gothic"/>
              <a:ea typeface="MS Gothic"/>
              <a:cs typeface="MS Gothic"/>
              <a:sym typeface="MS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pic>
        <p:nvPicPr>
          <p:cNvPr descr="モニター画面に映るウェブサイトのスクリーンショット&#10;&#10;自動的に生成された説明" id="809" name="Google Shape;809;p44"/>
          <p:cNvPicPr preferRelativeResize="0"/>
          <p:nvPr/>
        </p:nvPicPr>
        <p:blipFill rotWithShape="1">
          <a:blip r:embed="rId3">
            <a:alphaModFix/>
          </a:blip>
          <a:srcRect b="0" l="0" r="0" t="0"/>
          <a:stretch/>
        </p:blipFill>
        <p:spPr>
          <a:xfrm>
            <a:off x="166688" y="3108796"/>
            <a:ext cx="5868988" cy="2984500"/>
          </a:xfrm>
          <a:prstGeom prst="rect">
            <a:avLst/>
          </a:prstGeom>
          <a:noFill/>
          <a:ln>
            <a:noFill/>
          </a:ln>
        </p:spPr>
      </p:pic>
      <p:sp>
        <p:nvSpPr>
          <p:cNvPr id="810" name="Google Shape;810;p4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811" name="Google Shape;811;p44"/>
          <p:cNvSpPr txBox="1"/>
          <p:nvPr/>
        </p:nvSpPr>
        <p:spPr>
          <a:xfrm>
            <a:off x="57150" y="950913"/>
            <a:ext cx="97917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a:solidFill>
                <a:srgbClr val="FF0000"/>
              </a:solidFill>
              <a:latin typeface="MS Gothic"/>
              <a:ea typeface="MS Gothic"/>
              <a:cs typeface="MS Gothic"/>
              <a:sym typeface="MS Gothic"/>
            </a:endParaRPr>
          </a:p>
        </p:txBody>
      </p:sp>
      <p:sp>
        <p:nvSpPr>
          <p:cNvPr id="812" name="Google Shape;812;p4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13" name="Google Shape;813;p44"/>
          <p:cNvSpPr/>
          <p:nvPr/>
        </p:nvSpPr>
        <p:spPr>
          <a:xfrm>
            <a:off x="6070601" y="3075459"/>
            <a:ext cx="374491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印の付いた項目は、原産地証明書に転</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記される内容です。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※典拠インボイスの入力完了後､原産地証</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明書に入力内容を転記する機能があります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印の付いた項目は、後に選択する条件</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により原産地証明に転記される内容です。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印の付いた項目は、入力必須です。</a:t>
            </a:r>
            <a:endParaRPr sz="1400">
              <a:solidFill>
                <a:schemeClr val="dk1"/>
              </a:solidFill>
              <a:latin typeface="MS Gothic"/>
              <a:ea typeface="MS Gothic"/>
              <a:cs typeface="MS Gothic"/>
              <a:sym typeface="MS Gothic"/>
            </a:endParaRPr>
          </a:p>
        </p:txBody>
      </p:sp>
      <p:sp>
        <p:nvSpPr>
          <p:cNvPr id="814" name="Google Shape;814;p44"/>
          <p:cNvSpPr/>
          <p:nvPr/>
        </p:nvSpPr>
        <p:spPr>
          <a:xfrm>
            <a:off x="203201" y="1867371"/>
            <a:ext cx="9432925" cy="1169988"/>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【重要】書面による窓口申請とは典拠インボイスの提出方法が異なります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・オンライン申請では、商工会議所の判断により、「典拠インボイス情報の入力」を持って「署名届により届け出た</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署名のある商業インボイスの添付」に代えさせていただきます。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・貴社のインボイスの全ての記載内容を入力項目（入力欄）画面が網羅しているとは限りませんので、</a:t>
            </a:r>
            <a:r>
              <a:rPr lang="ja-JP" sz="1400" u="sng">
                <a:solidFill>
                  <a:schemeClr val="dk1"/>
                </a:solidFill>
                <a:latin typeface="MS Gothic"/>
                <a:ea typeface="MS Gothic"/>
                <a:cs typeface="MS Gothic"/>
                <a:sym typeface="MS Gothic"/>
              </a:rPr>
              <a:t>インボイスか</a:t>
            </a:r>
            <a:endParaRPr sz="1400" u="sng">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a:t>
            </a:r>
            <a:r>
              <a:rPr lang="ja-JP" sz="1400" u="sng">
                <a:solidFill>
                  <a:schemeClr val="dk1"/>
                </a:solidFill>
                <a:latin typeface="MS Gothic"/>
                <a:ea typeface="MS Gothic"/>
                <a:cs typeface="MS Gothic"/>
                <a:sym typeface="MS Gothic"/>
              </a:rPr>
              <a:t>ら必要事項のみ抜粋して入力</a:t>
            </a:r>
            <a:r>
              <a:rPr lang="ja-JP" sz="1400">
                <a:solidFill>
                  <a:schemeClr val="dk1"/>
                </a:solidFill>
                <a:latin typeface="MS Gothic"/>
                <a:ea typeface="MS Gothic"/>
                <a:cs typeface="MS Gothic"/>
                <a:sym typeface="MS Gothic"/>
              </a:rPr>
              <a:t>してください。</a:t>
            </a:r>
            <a:endParaRPr sz="1400">
              <a:solidFill>
                <a:schemeClr val="dk1"/>
              </a:solidFill>
              <a:latin typeface="MS Gothic"/>
              <a:ea typeface="MS Gothic"/>
              <a:cs typeface="MS Gothic"/>
              <a:sym typeface="MS Gothic"/>
            </a:endParaRPr>
          </a:p>
        </p:txBody>
      </p:sp>
      <p:sp>
        <p:nvSpPr>
          <p:cNvPr id="815" name="Google Shape;815;p44"/>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16" name="Google Shape;816;p44"/>
          <p:cNvSpPr/>
          <p:nvPr/>
        </p:nvSpPr>
        <p:spPr>
          <a:xfrm>
            <a:off x="6126163" y="4891559"/>
            <a:ext cx="3581400" cy="954107"/>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【注意事項】</a:t>
            </a:r>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・申請先の商工会議所の設定により、必須</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項目や注記などは画像とは一部異なる場</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合があります。</a:t>
            </a:r>
            <a:endParaRPr sz="1400">
              <a:solidFill>
                <a:schemeClr val="dk1"/>
              </a:solidFill>
              <a:latin typeface="MS Gothic"/>
              <a:ea typeface="MS Gothic"/>
              <a:cs typeface="MS Gothic"/>
              <a:sym typeface="MS Gothic"/>
            </a:endParaRPr>
          </a:p>
        </p:txBody>
      </p:sp>
      <p:sp>
        <p:nvSpPr>
          <p:cNvPr id="817" name="Google Shape;817;p44"/>
          <p:cNvSpPr/>
          <p:nvPr/>
        </p:nvSpPr>
        <p:spPr>
          <a:xfrm>
            <a:off x="1751013" y="3785071"/>
            <a:ext cx="360363" cy="2349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id="818" name="Google Shape;818;p44"/>
          <p:cNvPicPr preferRelativeResize="0"/>
          <p:nvPr/>
        </p:nvPicPr>
        <p:blipFill rotWithShape="1">
          <a:blip r:embed="rId4">
            <a:alphaModFix/>
          </a:blip>
          <a:srcRect b="0" l="0" r="0" t="0"/>
          <a:stretch/>
        </p:blipFill>
        <p:spPr>
          <a:xfrm>
            <a:off x="6359526" y="3323109"/>
            <a:ext cx="287337" cy="206375"/>
          </a:xfrm>
          <a:prstGeom prst="rect">
            <a:avLst/>
          </a:prstGeom>
          <a:noFill/>
          <a:ln>
            <a:noFill/>
          </a:ln>
        </p:spPr>
      </p:pic>
      <p:pic>
        <p:nvPicPr>
          <p:cNvPr id="819" name="Google Shape;819;p44"/>
          <p:cNvPicPr preferRelativeResize="0"/>
          <p:nvPr/>
        </p:nvPicPr>
        <p:blipFill rotWithShape="1">
          <a:blip r:embed="rId5">
            <a:alphaModFix/>
          </a:blip>
          <a:srcRect b="0" l="0" r="0" t="0"/>
          <a:stretch/>
        </p:blipFill>
        <p:spPr>
          <a:xfrm>
            <a:off x="6370638" y="4156546"/>
            <a:ext cx="265113" cy="206375"/>
          </a:xfrm>
          <a:prstGeom prst="rect">
            <a:avLst/>
          </a:prstGeom>
          <a:noFill/>
          <a:ln>
            <a:noFill/>
          </a:ln>
        </p:spPr>
      </p:pic>
      <p:pic>
        <p:nvPicPr>
          <p:cNvPr id="820" name="Google Shape;820;p44"/>
          <p:cNvPicPr preferRelativeResize="0"/>
          <p:nvPr/>
        </p:nvPicPr>
        <p:blipFill rotWithShape="1">
          <a:blip r:embed="rId6">
            <a:alphaModFix/>
          </a:blip>
          <a:srcRect b="0" l="0" r="0" t="0"/>
          <a:stretch/>
        </p:blipFill>
        <p:spPr>
          <a:xfrm>
            <a:off x="6350001" y="4588346"/>
            <a:ext cx="369887" cy="206375"/>
          </a:xfrm>
          <a:prstGeom prst="rect">
            <a:avLst/>
          </a:prstGeom>
          <a:noFill/>
          <a:ln>
            <a:noFill/>
          </a:ln>
        </p:spPr>
      </p:pic>
      <p:pic>
        <p:nvPicPr>
          <p:cNvPr id="821" name="Google Shape;821;p44"/>
          <p:cNvPicPr preferRelativeResize="0"/>
          <p:nvPr/>
        </p:nvPicPr>
        <p:blipFill rotWithShape="1">
          <a:blip r:embed="rId7">
            <a:alphaModFix/>
          </a:blip>
          <a:srcRect b="0" l="0" r="0" t="0"/>
          <a:stretch/>
        </p:blipFill>
        <p:spPr>
          <a:xfrm>
            <a:off x="386855" y="3804240"/>
            <a:ext cx="860400" cy="2272047"/>
          </a:xfrm>
          <a:prstGeom prst="rect">
            <a:avLst/>
          </a:prstGeom>
          <a:noFill/>
          <a:ln>
            <a:noFill/>
          </a:ln>
        </p:spPr>
      </p:pic>
      <p:sp>
        <p:nvSpPr>
          <p:cNvPr id="822" name="Google Shape;822;p44"/>
          <p:cNvSpPr/>
          <p:nvPr/>
        </p:nvSpPr>
        <p:spPr>
          <a:xfrm>
            <a:off x="726555" y="4021291"/>
            <a:ext cx="358775" cy="2349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23" name="Google Shape;823;p44"/>
          <p:cNvSpPr/>
          <p:nvPr/>
        </p:nvSpPr>
        <p:spPr>
          <a:xfrm>
            <a:off x="726555" y="4774084"/>
            <a:ext cx="358775" cy="2349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24" name="Google Shape;824;p44"/>
          <p:cNvSpPr txBox="1"/>
          <p:nvPr/>
        </p:nvSpPr>
        <p:spPr>
          <a:xfrm>
            <a:off x="158751" y="1412875"/>
            <a:ext cx="9648824"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E60000"/>
              </a:buClr>
              <a:buSzPts val="1800"/>
              <a:buFont typeface="Arial"/>
              <a:buNone/>
            </a:pPr>
            <a:r>
              <a:rPr lang="ja-JP" sz="1800">
                <a:solidFill>
                  <a:schemeClr val="dk1"/>
                </a:solidFill>
                <a:latin typeface="MS Gothic"/>
                <a:ea typeface="MS Gothic"/>
                <a:cs typeface="MS Gothic"/>
                <a:sym typeface="MS Gothic"/>
              </a:rPr>
              <a:t>・典拠インボイスの入力欄に必要な情報を入力してください。</a:t>
            </a:r>
            <a:endParaRPr sz="1800">
              <a:solidFill>
                <a:schemeClr val="dk1"/>
              </a:solidFill>
              <a:latin typeface="MS Gothic"/>
              <a:ea typeface="MS Gothic"/>
              <a:cs typeface="MS Gothic"/>
              <a:sym typeface="MS Gothic"/>
            </a:endParaRPr>
          </a:p>
        </p:txBody>
      </p:sp>
      <p:sp>
        <p:nvSpPr>
          <p:cNvPr id="825" name="Google Shape;825;p44"/>
          <p:cNvSpPr/>
          <p:nvPr/>
        </p:nvSpPr>
        <p:spPr>
          <a:xfrm>
            <a:off x="6024962" y="3045396"/>
            <a:ext cx="374491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【画面内の印の見方】</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id="833" name="Google Shape;833;p45"/>
          <p:cNvPicPr preferRelativeResize="0"/>
          <p:nvPr/>
        </p:nvPicPr>
        <p:blipFill rotWithShape="1">
          <a:blip r:embed="rId3">
            <a:alphaModFix/>
          </a:blip>
          <a:srcRect b="0" l="0" r="0" t="0"/>
          <a:stretch/>
        </p:blipFill>
        <p:spPr>
          <a:xfrm>
            <a:off x="191786" y="1412776"/>
            <a:ext cx="6201374" cy="4401979"/>
          </a:xfrm>
          <a:prstGeom prst="rect">
            <a:avLst/>
          </a:prstGeom>
          <a:noFill/>
          <a:ln cap="flat" cmpd="sng" w="9525">
            <a:solidFill>
              <a:srgbClr val="000000"/>
            </a:solidFill>
            <a:prstDash val="solid"/>
            <a:round/>
            <a:headEnd len="sm" w="sm" type="none"/>
            <a:tailEnd len="sm" w="sm" type="none"/>
          </a:ln>
        </p:spPr>
      </p:pic>
      <p:sp>
        <p:nvSpPr>
          <p:cNvPr id="834" name="Google Shape;834;p4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835" name="Google Shape;835;p45"/>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u="sng">
              <a:solidFill>
                <a:srgbClr val="FF0000"/>
              </a:solidFill>
              <a:latin typeface="MS Gothic"/>
              <a:ea typeface="MS Gothic"/>
              <a:cs typeface="MS Gothic"/>
              <a:sym typeface="MS Gothic"/>
            </a:endParaRPr>
          </a:p>
        </p:txBody>
      </p:sp>
      <p:sp>
        <p:nvSpPr>
          <p:cNvPr id="836" name="Google Shape;836;p45"/>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37" name="Google Shape;837;p45"/>
          <p:cNvSpPr/>
          <p:nvPr/>
        </p:nvSpPr>
        <p:spPr>
          <a:xfrm>
            <a:off x="6380163" y="1446213"/>
            <a:ext cx="3525837"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【輸出者】</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・輸出者の英文社名、英文住所を入力します。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初期値は貿易登録の現住所が入力されます。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【バイヤー】</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・当該貿易取引の取引先(買主)を入力します。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・インボイスによりImporterやMessers、Notify </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partyなどBuyer以外の名称で記載されている</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場合も本欄に入力します。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【荷受人】</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・「海外の荷受人」の会社名または個人名、住</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所、国名まで全て入力します。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・インボイス上に荷受人の記載がない場合は空</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欄としてください。</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※各英文住所は改行可、最大3行、各行62文字</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まで入力可能です。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※国名の記載は必須です。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【インボイス】</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・インボイス番号が無い場合は「NIL」と入力し</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てください。</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・インボイス日付は、西暦、月、日を数字8桁で</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入力します。未来の日付にすることはできま</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せん。（例）2021年9月24日→20210924</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カレンダーマークをクリックして日付を選択する</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こともできます。</a:t>
            </a:r>
            <a:endParaRPr sz="1100">
              <a:solidFill>
                <a:schemeClr val="dk1"/>
              </a:solidFill>
              <a:latin typeface="MS Gothic"/>
              <a:ea typeface="MS Gothic"/>
              <a:cs typeface="MS Gothic"/>
              <a:sym typeface="MS Gothic"/>
            </a:endParaRPr>
          </a:p>
        </p:txBody>
      </p:sp>
      <p:sp>
        <p:nvSpPr>
          <p:cNvPr id="838" name="Google Shape;838;p45"/>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39" name="Google Shape;839;p45"/>
          <p:cNvSpPr/>
          <p:nvPr/>
        </p:nvSpPr>
        <p:spPr>
          <a:xfrm>
            <a:off x="344488" y="2852936"/>
            <a:ext cx="5772150" cy="74989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40" name="Google Shape;840;p45"/>
          <p:cNvSpPr/>
          <p:nvPr/>
        </p:nvSpPr>
        <p:spPr>
          <a:xfrm>
            <a:off x="358775" y="3645024"/>
            <a:ext cx="5757863" cy="82190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41" name="Google Shape;841;p45"/>
          <p:cNvSpPr/>
          <p:nvPr/>
        </p:nvSpPr>
        <p:spPr>
          <a:xfrm>
            <a:off x="365125" y="5301208"/>
            <a:ext cx="5751513" cy="51354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42" name="Google Shape;842;p45"/>
          <p:cNvSpPr/>
          <p:nvPr/>
        </p:nvSpPr>
        <p:spPr>
          <a:xfrm>
            <a:off x="365125" y="4509120"/>
            <a:ext cx="5751513" cy="74989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43" name="Google Shape;843;p45"/>
          <p:cNvSpPr/>
          <p:nvPr/>
        </p:nvSpPr>
        <p:spPr>
          <a:xfrm>
            <a:off x="3037126" y="5619852"/>
            <a:ext cx="115674" cy="11340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844" name="Google Shape;844;p45"/>
          <p:cNvCxnSpPr>
            <a:stCxn id="843" idx="3"/>
            <a:endCxn id="845" idx="1"/>
          </p:cNvCxnSpPr>
          <p:nvPr/>
        </p:nvCxnSpPr>
        <p:spPr>
          <a:xfrm>
            <a:off x="3152800" y="5676554"/>
            <a:ext cx="1576500" cy="427200"/>
          </a:xfrm>
          <a:prstGeom prst="straightConnector1">
            <a:avLst/>
          </a:prstGeom>
          <a:noFill/>
          <a:ln cap="flat" cmpd="sng" w="19050">
            <a:solidFill>
              <a:srgbClr val="FF0000"/>
            </a:solidFill>
            <a:prstDash val="solid"/>
            <a:round/>
            <a:headEnd len="sm" w="sm" type="none"/>
            <a:tailEnd len="med" w="med" type="triangle"/>
          </a:ln>
        </p:spPr>
      </p:cxnSp>
      <p:pic>
        <p:nvPicPr>
          <p:cNvPr id="845" name="Google Shape;845;p45"/>
          <p:cNvPicPr preferRelativeResize="0"/>
          <p:nvPr/>
        </p:nvPicPr>
        <p:blipFill rotWithShape="1">
          <a:blip r:embed="rId4">
            <a:alphaModFix/>
          </a:blip>
          <a:srcRect b="0" l="0" r="0" t="0"/>
          <a:stretch/>
        </p:blipFill>
        <p:spPr>
          <a:xfrm>
            <a:off x="4729342" y="5445224"/>
            <a:ext cx="1015746" cy="131692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pic>
        <p:nvPicPr>
          <p:cNvPr id="853" name="Google Shape;853;p46"/>
          <p:cNvPicPr preferRelativeResize="0"/>
          <p:nvPr/>
        </p:nvPicPr>
        <p:blipFill rotWithShape="1">
          <a:blip r:embed="rId3">
            <a:alphaModFix/>
          </a:blip>
          <a:srcRect b="0" l="0" r="0" t="0"/>
          <a:stretch/>
        </p:blipFill>
        <p:spPr>
          <a:xfrm>
            <a:off x="209793" y="1519238"/>
            <a:ext cx="5728907" cy="3262934"/>
          </a:xfrm>
          <a:prstGeom prst="rect">
            <a:avLst/>
          </a:prstGeom>
          <a:noFill/>
          <a:ln cap="flat" cmpd="sng" w="9525">
            <a:solidFill>
              <a:srgbClr val="000000"/>
            </a:solidFill>
            <a:prstDash val="solid"/>
            <a:round/>
            <a:headEnd len="sm" w="sm" type="none"/>
            <a:tailEnd len="sm" w="sm" type="none"/>
          </a:ln>
        </p:spPr>
      </p:pic>
      <p:sp>
        <p:nvSpPr>
          <p:cNvPr id="854" name="Google Shape;854;p4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855" name="Google Shape;855;p46"/>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u="sng">
              <a:solidFill>
                <a:srgbClr val="FF0000"/>
              </a:solidFill>
              <a:latin typeface="MS Gothic"/>
              <a:ea typeface="MS Gothic"/>
              <a:cs typeface="MS Gothic"/>
              <a:sym typeface="MS Gothic"/>
            </a:endParaRPr>
          </a:p>
        </p:txBody>
      </p:sp>
      <p:sp>
        <p:nvSpPr>
          <p:cNvPr id="856" name="Google Shape;856;p46"/>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57" name="Google Shape;857;p46"/>
          <p:cNvSpPr/>
          <p:nvPr/>
        </p:nvSpPr>
        <p:spPr>
          <a:xfrm>
            <a:off x="6005190" y="1397669"/>
            <a:ext cx="3988370" cy="5847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【輸送手段】</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・船積日は、西暦、月、日を続けて数字8桁で入力し</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ます。（例）2021年9月24日→20210924</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カレンダーマークをクリックして日付を選択する</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こともできます。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※船積日から６ヵ月以上が経過している場合、オン</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ライン申請を行うことはできません。</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・船積地、仕向地は国名の記載が必須です。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【備考】</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・原産地証明書の｢6.Remarks欄｣に記載が必要な場合､　</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同じ内容を入力します。原則空欄とし、必要最低限</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に留めてください。また、</a:t>
            </a:r>
            <a:r>
              <a:rPr lang="ja-JP" sz="1100" u="sng">
                <a:solidFill>
                  <a:schemeClr val="dk1"/>
                </a:solidFill>
                <a:latin typeface="MS Gothic"/>
                <a:ea typeface="MS Gothic"/>
                <a:cs typeface="MS Gothic"/>
                <a:sym typeface="MS Gothic"/>
              </a:rPr>
              <a:t>商業インボイスにも同様</a:t>
            </a:r>
            <a:endParaRPr sz="1100" u="sng">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a:t>
            </a:r>
            <a:r>
              <a:rPr lang="ja-JP" sz="1100" u="sng">
                <a:solidFill>
                  <a:schemeClr val="dk1"/>
                </a:solidFill>
                <a:latin typeface="MS Gothic"/>
                <a:ea typeface="MS Gothic"/>
                <a:cs typeface="MS Gothic"/>
                <a:sym typeface="MS Gothic"/>
              </a:rPr>
              <a:t>の記載が必要</a:t>
            </a:r>
            <a:r>
              <a:rPr lang="ja-JP" sz="1100">
                <a:solidFill>
                  <a:schemeClr val="dk1"/>
                </a:solidFill>
                <a:latin typeface="MS Gothic"/>
                <a:ea typeface="MS Gothic"/>
                <a:cs typeface="MS Gothic"/>
                <a:sym typeface="MS Gothic"/>
              </a:rPr>
              <a:t>となりますのでご注意ください。</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・輸出者の必要に応じてその直接の輸入契約者に係る</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内容のみ、記載することができます。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・以下は記載できません。</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＊他欄の指定事項や、輸出者が責任を負わない事項　</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（輸入者とその転売先との契約に関する事項等）</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＊宣誓文（We certify～）は本欄ではなく</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「その他」欄に記載</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＊製造年の記載は原則不可</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rgbClr val="000000"/>
              </a:buClr>
              <a:buSzPts val="1100"/>
              <a:buFont typeface="Arial"/>
              <a:buNone/>
            </a:pPr>
            <a:r>
              <a:rPr lang="ja-JP" sz="1100">
                <a:solidFill>
                  <a:srgbClr val="000000"/>
                </a:solidFill>
                <a:highlight>
                  <a:srgbClr val="FFFF00"/>
                </a:highlight>
                <a:latin typeface="MS Gothic"/>
                <a:ea typeface="MS Gothic"/>
                <a:cs typeface="MS Gothic"/>
                <a:sym typeface="MS Gothic"/>
              </a:rPr>
              <a:t>・改行可、4行、各行60文字まで入力可能です。</a:t>
            </a:r>
            <a:endParaRPr sz="1100">
              <a:solidFill>
                <a:srgbClr val="000000"/>
              </a:solidFill>
              <a:highlight>
                <a:srgbClr val="FFFF00"/>
              </a:highlight>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t/>
            </a:r>
            <a:endParaRPr sz="1100">
              <a:solidFill>
                <a:schemeClr val="dk1"/>
              </a:solidFill>
              <a:highlight>
                <a:srgbClr val="FFFF00"/>
              </a:highlight>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【荷印・荷物番号】</a:t>
            </a:r>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・図や記号は入力できません。「Print in Red」や</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「In dia」等の英字で表現して入力することは可能です。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・荷印が無い場合は「Unmarked」や「No Mark」、「NIL」</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等を記載してください。</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・改行可、25行、各行80文字まで入力可能です。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・（商工会議所の設定により）荷印等をPDF形式ファイルで</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rPr lang="ja-JP" sz="1100">
                <a:solidFill>
                  <a:schemeClr val="dk1"/>
                </a:solidFill>
                <a:latin typeface="MS Gothic"/>
                <a:ea typeface="MS Gothic"/>
                <a:cs typeface="MS Gothic"/>
                <a:sym typeface="MS Gothic"/>
              </a:rPr>
              <a:t>　アップロード可能です。</a:t>
            </a:r>
            <a:endParaRPr sz="11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100"/>
              <a:buFont typeface="Arial"/>
              <a:buNone/>
            </a:pPr>
            <a:r>
              <a:t/>
            </a:r>
            <a:endParaRPr sz="1100">
              <a:solidFill>
                <a:schemeClr val="dk1"/>
              </a:solidFill>
              <a:highlight>
                <a:srgbClr val="FFFF00"/>
              </a:highlight>
              <a:latin typeface="MS Gothic"/>
              <a:ea typeface="MS Gothic"/>
              <a:cs typeface="MS Gothic"/>
              <a:sym typeface="MS Gothic"/>
            </a:endParaRPr>
          </a:p>
        </p:txBody>
      </p:sp>
      <p:sp>
        <p:nvSpPr>
          <p:cNvPr id="858" name="Google Shape;858;p46"/>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59" name="Google Shape;859;p46"/>
          <p:cNvSpPr/>
          <p:nvPr/>
        </p:nvSpPr>
        <p:spPr>
          <a:xfrm>
            <a:off x="360363" y="1529703"/>
            <a:ext cx="5312717" cy="1827289"/>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60" name="Google Shape;860;p46"/>
          <p:cNvSpPr/>
          <p:nvPr/>
        </p:nvSpPr>
        <p:spPr>
          <a:xfrm>
            <a:off x="360363" y="3399061"/>
            <a:ext cx="5312717" cy="138311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pic>
        <p:nvPicPr>
          <p:cNvPr id="868" name="Google Shape;868;p47"/>
          <p:cNvPicPr preferRelativeResize="0"/>
          <p:nvPr/>
        </p:nvPicPr>
        <p:blipFill rotWithShape="1">
          <a:blip r:embed="rId3">
            <a:alphaModFix/>
          </a:blip>
          <a:srcRect b="0" l="0" r="0" t="0"/>
          <a:stretch/>
        </p:blipFill>
        <p:spPr>
          <a:xfrm>
            <a:off x="144828" y="1689103"/>
            <a:ext cx="5688235" cy="2515838"/>
          </a:xfrm>
          <a:prstGeom prst="rect">
            <a:avLst/>
          </a:prstGeom>
          <a:noFill/>
          <a:ln cap="flat" cmpd="sng" w="9525">
            <a:solidFill>
              <a:srgbClr val="000000"/>
            </a:solidFill>
            <a:prstDash val="solid"/>
            <a:round/>
            <a:headEnd len="sm" w="sm" type="none"/>
            <a:tailEnd len="sm" w="sm" type="none"/>
          </a:ln>
        </p:spPr>
      </p:pic>
      <p:pic>
        <p:nvPicPr>
          <p:cNvPr id="869" name="Google Shape;869;p47"/>
          <p:cNvPicPr preferRelativeResize="0"/>
          <p:nvPr/>
        </p:nvPicPr>
        <p:blipFill rotWithShape="1">
          <a:blip r:embed="rId3">
            <a:alphaModFix/>
          </a:blip>
          <a:srcRect b="0" l="0" r="0" t="0"/>
          <a:stretch/>
        </p:blipFill>
        <p:spPr>
          <a:xfrm>
            <a:off x="156386" y="1689103"/>
            <a:ext cx="5688235" cy="2515838"/>
          </a:xfrm>
          <a:prstGeom prst="rect">
            <a:avLst/>
          </a:prstGeom>
          <a:noFill/>
          <a:ln cap="flat" cmpd="sng" w="9525">
            <a:solidFill>
              <a:srgbClr val="000000"/>
            </a:solidFill>
            <a:prstDash val="solid"/>
            <a:round/>
            <a:headEnd len="sm" w="sm" type="none"/>
            <a:tailEnd len="sm" w="sm" type="none"/>
          </a:ln>
        </p:spPr>
      </p:pic>
      <p:sp>
        <p:nvSpPr>
          <p:cNvPr id="870" name="Google Shape;870;p4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871" name="Google Shape;871;p47"/>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②典拠インボイス（共通部分）</a:t>
            </a:r>
            <a:endParaRPr sz="2400" u="sng">
              <a:solidFill>
                <a:srgbClr val="FF0000"/>
              </a:solidFill>
              <a:latin typeface="MS Gothic"/>
              <a:ea typeface="MS Gothic"/>
              <a:cs typeface="MS Gothic"/>
              <a:sym typeface="MS Gothic"/>
            </a:endParaRPr>
          </a:p>
        </p:txBody>
      </p:sp>
      <p:sp>
        <p:nvSpPr>
          <p:cNvPr id="872" name="Google Shape;872;p4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73" name="Google Shape;873;p47"/>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874" name="Google Shape;874;p47"/>
          <p:cNvSpPr/>
          <p:nvPr/>
        </p:nvSpPr>
        <p:spPr>
          <a:xfrm>
            <a:off x="5848350" y="1628775"/>
            <a:ext cx="3857625"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【梱包数（種類）】</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・必須入力です。梱包されていない場合は、</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「Unpacked」や「In Bulk」等と入力します。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【その他】</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・証明書の７、８欄（7.Marks, numbers, number and </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kind of packages; description of goods、</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8.Quantity）の下部に記載する内容を入力します。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インボイスに記載されていない内容は不可です。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・宣誓文（We hereby～）等を入力します。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・改行可、13行、各行80文字まで入力可能です。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【インボイス署名者】</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・署名者として登録いただいている方のみ選択可とな</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ります。</a:t>
            </a:r>
            <a:endParaRPr sz="1200">
              <a:solidFill>
                <a:schemeClr val="dk1"/>
              </a:solidFill>
              <a:latin typeface="MS Gothic"/>
              <a:ea typeface="MS Gothic"/>
              <a:cs typeface="MS Gothic"/>
              <a:sym typeface="MS Gothic"/>
            </a:endParaRPr>
          </a:p>
        </p:txBody>
      </p:sp>
      <p:sp>
        <p:nvSpPr>
          <p:cNvPr id="875" name="Google Shape;875;p47"/>
          <p:cNvSpPr/>
          <p:nvPr/>
        </p:nvSpPr>
        <p:spPr>
          <a:xfrm>
            <a:off x="272480" y="2056577"/>
            <a:ext cx="5400600" cy="126138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76" name="Google Shape;876;p47"/>
          <p:cNvSpPr/>
          <p:nvPr/>
        </p:nvSpPr>
        <p:spPr>
          <a:xfrm>
            <a:off x="272480" y="1689102"/>
            <a:ext cx="5400600" cy="33889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877" name="Google Shape;877;p47"/>
          <p:cNvSpPr/>
          <p:nvPr/>
        </p:nvSpPr>
        <p:spPr>
          <a:xfrm>
            <a:off x="278830" y="3933089"/>
            <a:ext cx="5400600" cy="252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pic>
        <p:nvPicPr>
          <p:cNvPr id="885" name="Google Shape;885;p48"/>
          <p:cNvPicPr preferRelativeResize="0"/>
          <p:nvPr/>
        </p:nvPicPr>
        <p:blipFill rotWithShape="1">
          <a:blip r:embed="rId3">
            <a:alphaModFix/>
          </a:blip>
          <a:srcRect b="0" l="0" r="0" t="0"/>
          <a:stretch/>
        </p:blipFill>
        <p:spPr>
          <a:xfrm>
            <a:off x="344488" y="1483471"/>
            <a:ext cx="4716875" cy="3891058"/>
          </a:xfrm>
          <a:prstGeom prst="rect">
            <a:avLst/>
          </a:prstGeom>
          <a:noFill/>
          <a:ln cap="flat" cmpd="sng" w="9525">
            <a:solidFill>
              <a:srgbClr val="000000"/>
            </a:solidFill>
            <a:prstDash val="solid"/>
            <a:round/>
            <a:headEnd len="sm" w="sm" type="none"/>
            <a:tailEnd len="sm" w="sm" type="none"/>
          </a:ln>
        </p:spPr>
      </p:pic>
      <p:sp>
        <p:nvSpPr>
          <p:cNvPr id="886" name="Google Shape;886;p4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887" name="Google Shape;887;p48"/>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②典拠インボイス（商品） </a:t>
            </a:r>
            <a:endParaRPr sz="2400" u="sng">
              <a:solidFill>
                <a:srgbClr val="FF0000"/>
              </a:solidFill>
              <a:latin typeface="MS Gothic"/>
              <a:ea typeface="MS Gothic"/>
              <a:cs typeface="MS Gothic"/>
              <a:sym typeface="MS Gothic"/>
            </a:endParaRPr>
          </a:p>
        </p:txBody>
      </p:sp>
      <p:sp>
        <p:nvSpPr>
          <p:cNvPr id="888" name="Google Shape;888;p4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889" name="Google Shape;889;p48"/>
          <p:cNvSpPr/>
          <p:nvPr/>
        </p:nvSpPr>
        <p:spPr>
          <a:xfrm>
            <a:off x="5204677" y="1340768"/>
            <a:ext cx="4716875" cy="5663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【商品名総称】</a:t>
            </a:r>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・各商品の総称があれば、入力します。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・改行可、2行、各行80文字まで入力可能です。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・本欄は任意入力かつ、商品情報について商品名総称本欄の入力だけで </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は申請できません。数量や単位を確認できないためです。複数商品を</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まとめて商品名総称として入力したい場合、商品名の欄に詳細を入力</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してください。</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900"/>
              <a:buFont typeface="Arial"/>
              <a:buNone/>
            </a:pPr>
            <a:r>
              <a:t/>
            </a:r>
            <a:endParaRPr sz="9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【商品情報】</a:t>
            </a:r>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・商品情報（商品名、ＨＳコード、数量、単位、価格）を入力します。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商品名、数量、単位は必須入力です。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・２以上の商品を入力する場合、「新規行追加」をクリックすると入力</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欄が追加されます。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・単価欄の通貨単位はリストボックスから選択します。選択した状態で</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例えばJPYの頭文字J、USDの頭文字Uを入力すると、それぞれJ～、U～</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の通貨へジャンプできます。リストボックスの隣の「…」ボタンを</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押下すると単位を入力して絞り込むことができます。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・「複写」をクリックすると、入力済の商品情報をコピーして新規行を</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追加します。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・「削除」をクリックすると入力済の商品情報が削除されます。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・登録できる産品の上限は999です。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900"/>
              <a:buFont typeface="Arial"/>
              <a:buNone/>
            </a:pPr>
            <a:r>
              <a:t/>
            </a:r>
            <a:endParaRPr sz="9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【総数量（総重量）】</a:t>
            </a:r>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・重量を記載する場合、必ずNET WEIGHT（純重量）か</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GROSS WEIGHT（総重量）かを明記してください。</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（商工会議所により、グロス 重量の入力欄のない場合があります）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「明細の集計値とグロス数量・重量を総数量に転記」ボタンを押下</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すると、商品情報から単位ごとに自動計算された値が転記されます。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【インボイス合計額】</a:t>
            </a:r>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・明細集計：金額＝インボイス（商品）欄に入力された各商品の通貨単位</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ごとの合計額が自動集計されます。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・「明細の集計値を再計算してインボイス合計額に転記」ボタンを押下</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MS Gothic"/>
                <a:ea typeface="MS Gothic"/>
                <a:cs typeface="MS Gothic"/>
                <a:sym typeface="MS Gothic"/>
              </a:rPr>
              <a:t>　すると、通貨単位ごとに自動計算された金額が当欄に表示されます。</a:t>
            </a:r>
            <a:endParaRPr sz="10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00"/>
              <a:buFont typeface="Arial"/>
              <a:buNone/>
            </a:pPr>
            <a:r>
              <a:t/>
            </a:r>
            <a:endParaRPr sz="1000">
              <a:solidFill>
                <a:schemeClr val="dk1"/>
              </a:solidFill>
              <a:highlight>
                <a:srgbClr val="FFFF00"/>
              </a:highlight>
              <a:latin typeface="MS Gothic"/>
              <a:ea typeface="MS Gothic"/>
              <a:cs typeface="MS Gothic"/>
              <a:sym typeface="MS Gothic"/>
            </a:endParaRPr>
          </a:p>
        </p:txBody>
      </p:sp>
      <p:sp>
        <p:nvSpPr>
          <p:cNvPr id="890" name="Google Shape;890;p48"/>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pic>
        <p:nvPicPr>
          <p:cNvPr id="891" name="Google Shape;891;p48"/>
          <p:cNvPicPr preferRelativeResize="0"/>
          <p:nvPr/>
        </p:nvPicPr>
        <p:blipFill rotWithShape="1">
          <a:blip r:embed="rId4">
            <a:alphaModFix/>
          </a:blip>
          <a:srcRect b="0" l="0" r="0" t="0"/>
          <a:stretch/>
        </p:blipFill>
        <p:spPr>
          <a:xfrm>
            <a:off x="1928664" y="5445224"/>
            <a:ext cx="3128010" cy="803910"/>
          </a:xfrm>
          <a:prstGeom prst="rect">
            <a:avLst/>
          </a:prstGeom>
          <a:noFill/>
          <a:ln cap="flat" cmpd="sng" w="9525">
            <a:solidFill>
              <a:srgbClr val="000000"/>
            </a:solidFill>
            <a:prstDash val="solid"/>
            <a:round/>
            <a:headEnd len="sm" w="sm" type="none"/>
            <a:tailEnd len="sm" w="sm" type="none"/>
          </a:ln>
        </p:spPr>
      </p:pic>
      <p:sp>
        <p:nvSpPr>
          <p:cNvPr id="892" name="Google Shape;892;p48"/>
          <p:cNvSpPr/>
          <p:nvPr/>
        </p:nvSpPr>
        <p:spPr>
          <a:xfrm>
            <a:off x="4088904" y="3407875"/>
            <a:ext cx="180000" cy="180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893" name="Google Shape;893;p48"/>
          <p:cNvCxnSpPr/>
          <p:nvPr/>
        </p:nvCxnSpPr>
        <p:spPr>
          <a:xfrm flipH="1">
            <a:off x="4052880" y="3592645"/>
            <a:ext cx="126024" cy="1968418"/>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pic>
        <p:nvPicPr>
          <p:cNvPr descr="スクリーンショットの画面&#10;&#10;自動的に生成された説明" id="901" name="Google Shape;901;p49"/>
          <p:cNvPicPr preferRelativeResize="0"/>
          <p:nvPr/>
        </p:nvPicPr>
        <p:blipFill rotWithShape="1">
          <a:blip r:embed="rId3">
            <a:alphaModFix/>
          </a:blip>
          <a:srcRect b="0" l="0" r="0" t="0"/>
          <a:stretch/>
        </p:blipFill>
        <p:spPr>
          <a:xfrm>
            <a:off x="3746500" y="3212976"/>
            <a:ext cx="5018088" cy="3503612"/>
          </a:xfrm>
          <a:prstGeom prst="rect">
            <a:avLst/>
          </a:prstGeom>
          <a:noFill/>
          <a:ln cap="flat" cmpd="sng" w="9525">
            <a:solidFill>
              <a:srgbClr val="000000"/>
            </a:solidFill>
            <a:prstDash val="solid"/>
            <a:miter lim="800000"/>
            <a:headEnd len="sm" w="sm" type="none"/>
            <a:tailEnd len="sm" w="sm" type="none"/>
          </a:ln>
        </p:spPr>
      </p:pic>
      <p:sp>
        <p:nvSpPr>
          <p:cNvPr id="902" name="Google Shape;902;p4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903" name="Google Shape;903;p49"/>
          <p:cNvSpPr txBox="1"/>
          <p:nvPr/>
        </p:nvSpPr>
        <p:spPr>
          <a:xfrm>
            <a:off x="57150" y="950913"/>
            <a:ext cx="95043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②典拠インボイス→③原産地証明書への転記</a:t>
            </a:r>
            <a:endParaRPr sz="2400" u="sng">
              <a:solidFill>
                <a:srgbClr val="FF0000"/>
              </a:solidFill>
              <a:latin typeface="MS Gothic"/>
              <a:ea typeface="MS Gothic"/>
              <a:cs typeface="MS Gothic"/>
              <a:sym typeface="MS Gothic"/>
            </a:endParaRPr>
          </a:p>
        </p:txBody>
      </p:sp>
      <p:sp>
        <p:nvSpPr>
          <p:cNvPr id="904" name="Google Shape;904;p49"/>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905" name="Google Shape;905;p49"/>
          <p:cNvSpPr/>
          <p:nvPr/>
        </p:nvSpPr>
        <p:spPr>
          <a:xfrm>
            <a:off x="166688" y="1341438"/>
            <a:ext cx="968216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・「インボイスの内容を原産地証明書に転記」ボタンをクリックして、典拠インボイスの入力内容を原産地証明書の入</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力欄に転記します。ただし、Consignee欄とTransport details欄は、選択条件（下表）により入力内容が転記されな</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い場合があります。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※典拠インボイスの入力内容に不備がある場合、転記ボタンを押せません。</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・転記後、必要に応じて入力内容を修正することが可能です。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・なお、転記した内容（インボイスの記載事項）が全て証明書に記載できるとは限りません。例えば、商品名は一般的</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かつ具体的な商品名が記載されていなければ追記が必要になります。また、原産国の証明と関係のない内容が記載さ</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れていると認証できないので削除が必要になります。</a:t>
            </a:r>
            <a:endParaRPr sz="1400">
              <a:solidFill>
                <a:schemeClr val="dk1"/>
              </a:solidFill>
              <a:latin typeface="MS Gothic"/>
              <a:ea typeface="MS Gothic"/>
              <a:cs typeface="MS Gothic"/>
              <a:sym typeface="MS Gothic"/>
            </a:endParaRPr>
          </a:p>
        </p:txBody>
      </p:sp>
      <p:sp>
        <p:nvSpPr>
          <p:cNvPr id="906" name="Google Shape;906;p49"/>
          <p:cNvSpPr/>
          <p:nvPr/>
        </p:nvSpPr>
        <p:spPr>
          <a:xfrm>
            <a:off x="6872288" y="4003551"/>
            <a:ext cx="792162" cy="360362"/>
          </a:xfrm>
          <a:prstGeom prst="down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07" name="Google Shape;907;p49"/>
          <p:cNvSpPr/>
          <p:nvPr/>
        </p:nvSpPr>
        <p:spPr>
          <a:xfrm>
            <a:off x="6208713" y="3665413"/>
            <a:ext cx="1912938" cy="29686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08" name="Google Shape;908;p49"/>
          <p:cNvSpPr/>
          <p:nvPr/>
        </p:nvSpPr>
        <p:spPr>
          <a:xfrm>
            <a:off x="3729038" y="3525713"/>
            <a:ext cx="2079625" cy="5270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graphicFrame>
        <p:nvGraphicFramePr>
          <p:cNvPr id="909" name="Google Shape;909;p49"/>
          <p:cNvGraphicFramePr/>
          <p:nvPr/>
        </p:nvGraphicFramePr>
        <p:xfrm>
          <a:off x="393700" y="3368551"/>
          <a:ext cx="3000000" cy="3000000"/>
        </p:xfrm>
        <a:graphic>
          <a:graphicData uri="http://schemas.openxmlformats.org/drawingml/2006/table">
            <a:tbl>
              <a:tblPr firstRow="1">
                <a:noFill/>
                <a:tableStyleId>{0442BB57-BFDF-4C43-AE46-DFF97F98C147}</a:tableStyleId>
              </a:tblPr>
              <a:tblGrid>
                <a:gridCol w="852325"/>
                <a:gridCol w="720150"/>
                <a:gridCol w="1331075"/>
              </a:tblGrid>
              <a:tr h="273950">
                <a:tc>
                  <a:txBody>
                    <a:bodyPr/>
                    <a:lstStyle/>
                    <a:p>
                      <a:pPr indent="0" lvl="0" marL="0" marR="0" rtl="0" algn="l">
                        <a:spcBef>
                          <a:spcPts val="0"/>
                        </a:spcBef>
                        <a:spcAft>
                          <a:spcPts val="0"/>
                        </a:spcAft>
                        <a:buNone/>
                      </a:pPr>
                      <a:r>
                        <a:rPr lang="ja-JP" sz="1000"/>
                        <a:t>項目</a:t>
                      </a:r>
                      <a:endParaRPr/>
                    </a:p>
                  </a:txBody>
                  <a:tcPr marT="45700" marB="45700"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選択条件</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証明書への転記内容</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14825">
                <a:tc rowSpan="2">
                  <a:txBody>
                    <a:bodyPr/>
                    <a:lstStyle/>
                    <a:p>
                      <a:pPr indent="0" lvl="0" marL="0" marR="0" rtl="0" algn="l">
                        <a:spcBef>
                          <a:spcPts val="0"/>
                        </a:spcBef>
                        <a:spcAft>
                          <a:spcPts val="0"/>
                        </a:spcAft>
                        <a:buNone/>
                      </a:pPr>
                      <a:r>
                        <a:rPr lang="ja-JP" sz="1000"/>
                        <a:t>Consignee欄</a:t>
                      </a:r>
                      <a:endParaRPr/>
                    </a:p>
                  </a:txBody>
                  <a:tcPr marT="45700" marB="45700"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インボイスどおり</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インボイスの内容を転記</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14825">
                <a:tc vMerge="1"/>
                <a:tc>
                  <a:txBody>
                    <a:bodyPr/>
                    <a:lstStyle/>
                    <a:p>
                      <a:pPr indent="0" lvl="0" marL="0" marR="0" rtl="0" algn="l">
                        <a:spcBef>
                          <a:spcPts val="0"/>
                        </a:spcBef>
                        <a:spcAft>
                          <a:spcPts val="0"/>
                        </a:spcAft>
                        <a:buNone/>
                      </a:pPr>
                      <a:r>
                        <a:rPr lang="ja-JP" sz="1000"/>
                        <a:t>To order</a:t>
                      </a:r>
                      <a:endParaRPr sz="1000"/>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To orderと入力</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14825">
                <a:tc rowSpan="3">
                  <a:txBody>
                    <a:bodyPr/>
                    <a:lstStyle/>
                    <a:p>
                      <a:pPr indent="0" lvl="0" marL="0" marR="0" rtl="0" algn="l">
                        <a:spcBef>
                          <a:spcPts val="0"/>
                        </a:spcBef>
                        <a:spcAft>
                          <a:spcPts val="0"/>
                        </a:spcAft>
                        <a:buNone/>
                      </a:pPr>
                      <a:r>
                        <a:rPr lang="ja-JP" sz="1000"/>
                        <a:t>Transport details欄</a:t>
                      </a:r>
                      <a:endParaRPr/>
                    </a:p>
                  </a:txBody>
                  <a:tcPr marT="45700" marB="45700"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インボイスどおり</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MS Gothic"/>
                        <a:buNone/>
                      </a:pPr>
                      <a:r>
                        <a:rPr lang="ja-JP" sz="1000"/>
                        <a:t>インボイスの内容を転記</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14825">
                <a:tc vMerge="1"/>
                <a:tc>
                  <a:txBody>
                    <a:bodyPr/>
                    <a:lstStyle/>
                    <a:p>
                      <a:pPr indent="0" lvl="0" marL="0" marR="0" rtl="0" algn="l">
                        <a:spcBef>
                          <a:spcPts val="0"/>
                        </a:spcBef>
                        <a:spcAft>
                          <a:spcPts val="0"/>
                        </a:spcAft>
                        <a:buNone/>
                      </a:pPr>
                      <a:r>
                        <a:rPr lang="ja-JP" sz="1000"/>
                        <a:t>省略形（船便）</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From、Toはインボイスの内容を転記</a:t>
                      </a:r>
                      <a:endParaRPr sz="1000"/>
                    </a:p>
                    <a:p>
                      <a:pPr indent="0" lvl="0" marL="0" marR="0" rtl="0" algn="l">
                        <a:spcBef>
                          <a:spcPts val="0"/>
                        </a:spcBef>
                        <a:spcAft>
                          <a:spcPts val="0"/>
                        </a:spcAft>
                        <a:buNone/>
                      </a:pPr>
                      <a:r>
                        <a:rPr lang="ja-JP" sz="1000"/>
                        <a:t>ByはSeaと入力</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14825">
                <a:tc vMerge="1"/>
                <a:tc>
                  <a:txBody>
                    <a:bodyPr/>
                    <a:lstStyle/>
                    <a:p>
                      <a:pPr indent="0" lvl="0" marL="0" marR="0" rtl="0" algn="l">
                        <a:spcBef>
                          <a:spcPts val="0"/>
                        </a:spcBef>
                        <a:spcAft>
                          <a:spcPts val="0"/>
                        </a:spcAft>
                        <a:buNone/>
                      </a:pPr>
                      <a:r>
                        <a:rPr lang="ja-JP" sz="1000"/>
                        <a:t>省略形（航空便）</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ja-JP" sz="1000"/>
                        <a:t>From、Toはインボイスの内容を転記</a:t>
                      </a:r>
                      <a:endParaRPr sz="1000"/>
                    </a:p>
                    <a:p>
                      <a:pPr indent="0" lvl="0" marL="0" marR="0" rtl="0" algn="l">
                        <a:spcBef>
                          <a:spcPts val="0"/>
                        </a:spcBef>
                        <a:spcAft>
                          <a:spcPts val="0"/>
                        </a:spcAft>
                        <a:buNone/>
                      </a:pPr>
                      <a:r>
                        <a:rPr lang="ja-JP" sz="1000"/>
                        <a:t>ByはAirと入力</a:t>
                      </a:r>
                      <a:endParaRPr/>
                    </a:p>
                  </a:txBody>
                  <a:tcPr marT="45700" marB="457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cxnSp>
        <p:nvCxnSpPr>
          <p:cNvPr id="910" name="Google Shape;910;p49"/>
          <p:cNvCxnSpPr/>
          <p:nvPr/>
        </p:nvCxnSpPr>
        <p:spPr>
          <a:xfrm flipH="1">
            <a:off x="3328988" y="3919413"/>
            <a:ext cx="400050" cy="436563"/>
          </a:xfrm>
          <a:prstGeom prst="straightConnector1">
            <a:avLst/>
          </a:prstGeom>
          <a:noFill/>
          <a:ln cap="flat" cmpd="sng" w="19050">
            <a:solidFill>
              <a:srgbClr val="FF0000"/>
            </a:solidFill>
            <a:prstDash val="solid"/>
            <a:round/>
            <a:headEnd len="sm" w="sm" type="none"/>
            <a:tailEnd len="med" w="med" type="triangle"/>
          </a:ln>
        </p:spPr>
      </p:cxnSp>
      <p:sp>
        <p:nvSpPr>
          <p:cNvPr id="911" name="Google Shape;911;p49"/>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912" name="Google Shape;912;p49"/>
          <p:cNvSpPr/>
          <p:nvPr/>
        </p:nvSpPr>
        <p:spPr>
          <a:xfrm>
            <a:off x="3933825" y="4721101"/>
            <a:ext cx="4829175" cy="201612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システムの動作環境</a:t>
            </a:r>
            <a:endParaRPr/>
          </a:p>
        </p:txBody>
      </p:sp>
      <p:graphicFrame>
        <p:nvGraphicFramePr>
          <p:cNvPr id="133" name="Google Shape;133;p5"/>
          <p:cNvGraphicFramePr/>
          <p:nvPr/>
        </p:nvGraphicFramePr>
        <p:xfrm>
          <a:off x="417513" y="908050"/>
          <a:ext cx="3000000" cy="3000000"/>
        </p:xfrm>
        <a:graphic>
          <a:graphicData uri="http://schemas.openxmlformats.org/drawingml/2006/table">
            <a:tbl>
              <a:tblPr bandRow="1" firstRow="1">
                <a:noFill/>
                <a:tableStyleId>{7FF83CE6-8096-4713-8DA8-5F7CE9766D41}</a:tableStyleId>
              </a:tblPr>
              <a:tblGrid>
                <a:gridCol w="2511450"/>
                <a:gridCol w="6559525"/>
              </a:tblGrid>
              <a:tr h="365725">
                <a:tc>
                  <a:txBody>
                    <a:bodyPr/>
                    <a:lstStyle/>
                    <a:p>
                      <a:pPr indent="0" lvl="0" marL="0" marR="0" rtl="0" algn="ctr">
                        <a:spcBef>
                          <a:spcPts val="0"/>
                        </a:spcBef>
                        <a:spcAft>
                          <a:spcPts val="0"/>
                        </a:spcAft>
                        <a:buNone/>
                      </a:pPr>
                      <a:r>
                        <a:rPr lang="ja-JP" sz="1800" u="none" cap="none" strike="noStrike"/>
                        <a:t>項目</a:t>
                      </a:r>
                      <a:endParaRPr/>
                    </a:p>
                  </a:txBody>
                  <a:tcPr marT="45675" marB="45675" marR="91450" marL="91450"/>
                </a:tc>
                <a:tc>
                  <a:txBody>
                    <a:bodyPr/>
                    <a:lstStyle/>
                    <a:p>
                      <a:pPr indent="0" lvl="0" marL="0" marR="0" rtl="0" algn="ctr">
                        <a:spcBef>
                          <a:spcPts val="0"/>
                        </a:spcBef>
                        <a:spcAft>
                          <a:spcPts val="0"/>
                        </a:spcAft>
                        <a:buNone/>
                      </a:pPr>
                      <a:r>
                        <a:rPr lang="ja-JP" sz="1800" u="none" cap="none" strike="noStrike"/>
                        <a:t>内容</a:t>
                      </a:r>
                      <a:endParaRPr/>
                    </a:p>
                  </a:txBody>
                  <a:tcPr marT="45675" marB="45675" marR="91450" marL="91450"/>
                </a:tc>
              </a:tr>
              <a:tr h="365725">
                <a:tc>
                  <a:txBody>
                    <a:bodyPr/>
                    <a:lstStyle/>
                    <a:p>
                      <a:pPr indent="0" lvl="0" marL="0" marR="0" rtl="0" algn="l">
                        <a:spcBef>
                          <a:spcPts val="0"/>
                        </a:spcBef>
                        <a:spcAft>
                          <a:spcPts val="0"/>
                        </a:spcAft>
                        <a:buNone/>
                      </a:pPr>
                      <a:r>
                        <a:rPr lang="ja-JP" sz="1800" u="none" cap="none" strike="noStrike"/>
                        <a:t>推奨ブラウザ</a:t>
                      </a:r>
                      <a:endParaRPr sz="1800"/>
                    </a:p>
                  </a:txBody>
                  <a:tcPr marT="45675" marB="45675" marR="91450" marL="91450"/>
                </a:tc>
                <a:tc>
                  <a:txBody>
                    <a:bodyPr/>
                    <a:lstStyle/>
                    <a:p>
                      <a:pPr indent="0" lvl="0" marL="0" marR="0" rtl="0" algn="l">
                        <a:spcBef>
                          <a:spcPts val="0"/>
                        </a:spcBef>
                        <a:spcAft>
                          <a:spcPts val="0"/>
                        </a:spcAft>
                        <a:buNone/>
                      </a:pPr>
                      <a:r>
                        <a:rPr lang="ja-JP" sz="1600"/>
                        <a:t>Google Chrome（最新版のみ動作保証します）</a:t>
                      </a:r>
                      <a:endParaRPr sz="1600"/>
                    </a:p>
                  </a:txBody>
                  <a:tcPr marT="45675" marB="45675" marR="91450" marL="91450"/>
                </a:tc>
              </a:tr>
              <a:tr h="3078750">
                <a:tc>
                  <a:txBody>
                    <a:bodyPr/>
                    <a:lstStyle/>
                    <a:p>
                      <a:pPr indent="0" lvl="0" marL="0" marR="0" rtl="0" algn="l">
                        <a:spcBef>
                          <a:spcPts val="0"/>
                        </a:spcBef>
                        <a:spcAft>
                          <a:spcPts val="0"/>
                        </a:spcAft>
                        <a:buNone/>
                      </a:pPr>
                      <a:r>
                        <a:rPr lang="ja-JP" sz="1800"/>
                        <a:t>ブラウザ設定</a:t>
                      </a:r>
                      <a:endParaRPr sz="1800"/>
                    </a:p>
                  </a:txBody>
                  <a:tcPr marT="45675" marB="45675" marR="91450" marL="91450"/>
                </a:tc>
                <a:tc>
                  <a:txBody>
                    <a:bodyPr/>
                    <a:lstStyle/>
                    <a:p>
                      <a:pPr indent="0" lvl="0" marL="0" marR="0" rtl="0" algn="l">
                        <a:spcBef>
                          <a:spcPts val="0"/>
                        </a:spcBef>
                        <a:spcAft>
                          <a:spcPts val="0"/>
                        </a:spcAft>
                        <a:buNone/>
                      </a:pPr>
                      <a:r>
                        <a:rPr lang="ja-JP" sz="1400">
                          <a:solidFill>
                            <a:schemeClr val="dk1"/>
                          </a:solidFill>
                        </a:rPr>
                        <a:t>予め以下の設定をお願いします。</a:t>
                      </a:r>
                      <a:endParaRPr sz="1400">
                        <a:solidFill>
                          <a:schemeClr val="dk1"/>
                        </a:solidFill>
                      </a:endParaRPr>
                    </a:p>
                    <a:p>
                      <a:pPr indent="0" lvl="0" marL="0" marR="0" rtl="0" algn="l">
                        <a:spcBef>
                          <a:spcPts val="0"/>
                        </a:spcBef>
                        <a:spcAft>
                          <a:spcPts val="0"/>
                        </a:spcAft>
                        <a:buNone/>
                      </a:pPr>
                      <a:r>
                        <a:t/>
                      </a:r>
                      <a:endParaRPr sz="1400"/>
                    </a:p>
                    <a:p>
                      <a:pPr indent="0" lvl="0" marL="0" marR="0" rtl="0" algn="l">
                        <a:spcBef>
                          <a:spcPts val="0"/>
                        </a:spcBef>
                        <a:spcAft>
                          <a:spcPts val="0"/>
                        </a:spcAft>
                        <a:buNone/>
                      </a:pPr>
                      <a:r>
                        <a:rPr b="1" lang="ja-JP" sz="1400">
                          <a:solidFill>
                            <a:schemeClr val="dk1"/>
                          </a:solidFill>
                        </a:rPr>
                        <a:t>【ポップアップ許可設定】</a:t>
                      </a:r>
                      <a:r>
                        <a:rPr b="0" lang="ja-JP" sz="1400">
                          <a:solidFill>
                            <a:schemeClr val="dk1"/>
                          </a:solidFill>
                        </a:rPr>
                        <a:t>※</a:t>
                      </a:r>
                      <a:r>
                        <a:rPr lang="ja-JP" sz="1400"/>
                        <a:t>証明書のPDFファイル表示等のため</a:t>
                      </a:r>
                      <a:endParaRPr sz="1400"/>
                    </a:p>
                    <a:p>
                      <a:pPr indent="0" lvl="0" marL="0" marR="0" rtl="0" algn="l">
                        <a:spcBef>
                          <a:spcPts val="0"/>
                        </a:spcBef>
                        <a:spcAft>
                          <a:spcPts val="0"/>
                        </a:spcAft>
                        <a:buNone/>
                      </a:pPr>
                      <a:r>
                        <a:rPr lang="ja-JP" sz="1400"/>
                        <a:t>　「設定」→「プライバシーとセキュリティ」→「サイトの設定」</a:t>
                      </a:r>
                      <a:endParaRPr sz="1400"/>
                    </a:p>
                    <a:p>
                      <a:pPr indent="0" lvl="0" marL="0" marR="0" rtl="0" algn="l">
                        <a:spcBef>
                          <a:spcPts val="0"/>
                        </a:spcBef>
                        <a:spcAft>
                          <a:spcPts val="0"/>
                        </a:spcAft>
                        <a:buNone/>
                      </a:pPr>
                      <a:r>
                        <a:rPr lang="ja-JP" sz="1400"/>
                        <a:t>　→「ポップアップブロックとリダイレクト」→「許可」項目に以下サイトを</a:t>
                      </a:r>
                      <a:endParaRPr sz="1400"/>
                    </a:p>
                    <a:p>
                      <a:pPr indent="0" lvl="0" marL="0" marR="0" rtl="0" algn="l">
                        <a:spcBef>
                          <a:spcPts val="0"/>
                        </a:spcBef>
                        <a:spcAft>
                          <a:spcPts val="0"/>
                        </a:spcAft>
                        <a:buNone/>
                      </a:pPr>
                      <a:r>
                        <a:rPr lang="ja-JP" sz="1400"/>
                        <a:t>　　追加します。</a:t>
                      </a:r>
                      <a:endParaRPr sz="1400"/>
                    </a:p>
                    <a:p>
                      <a:pPr indent="0" lvl="0" marL="0" marR="0" rtl="0" algn="l">
                        <a:spcBef>
                          <a:spcPts val="0"/>
                        </a:spcBef>
                        <a:spcAft>
                          <a:spcPts val="0"/>
                        </a:spcAft>
                        <a:buNone/>
                      </a:pPr>
                      <a:r>
                        <a:rPr lang="ja-JP" sz="1400" u="none">
                          <a:latin typeface="Times"/>
                          <a:ea typeface="Times"/>
                          <a:cs typeface="Times"/>
                          <a:sym typeface="Times"/>
                        </a:rPr>
                        <a:t>　　　</a:t>
                      </a:r>
                      <a:r>
                        <a:rPr lang="ja-JP" sz="1400">
                          <a:latin typeface="Times"/>
                          <a:ea typeface="Times"/>
                          <a:cs typeface="Times"/>
                          <a:sym typeface="Times"/>
                        </a:rPr>
                        <a:t>https://coo.gensanchi.jcci.or.jp</a:t>
                      </a:r>
                      <a:endParaRPr/>
                    </a:p>
                    <a:p>
                      <a:pPr indent="0" lvl="0" marL="0" marR="0" rtl="0" algn="l">
                        <a:spcBef>
                          <a:spcPts val="0"/>
                        </a:spcBef>
                        <a:spcAft>
                          <a:spcPts val="0"/>
                        </a:spcAft>
                        <a:buNone/>
                      </a:pPr>
                      <a:r>
                        <a:t/>
                      </a:r>
                      <a:endParaRPr sz="1400">
                        <a:latin typeface="Times"/>
                        <a:ea typeface="Times"/>
                        <a:cs typeface="Times"/>
                        <a:sym typeface="Times"/>
                      </a:endParaRPr>
                    </a:p>
                    <a:p>
                      <a:pPr indent="0" lvl="0" marL="0" marR="0" rtl="0" algn="l">
                        <a:spcBef>
                          <a:spcPts val="0"/>
                        </a:spcBef>
                        <a:spcAft>
                          <a:spcPts val="0"/>
                        </a:spcAft>
                        <a:buNone/>
                      </a:pPr>
                      <a:r>
                        <a:rPr b="1" lang="ja-JP" sz="1400">
                          <a:solidFill>
                            <a:schemeClr val="dk1"/>
                          </a:solidFill>
                          <a:latin typeface="MS Gothic"/>
                          <a:ea typeface="MS Gothic"/>
                          <a:cs typeface="MS Gothic"/>
                          <a:sym typeface="MS Gothic"/>
                        </a:rPr>
                        <a:t>【オートコンプリート機能の無効化】</a:t>
                      </a:r>
                      <a:r>
                        <a:rPr b="0" lang="ja-JP" sz="1400">
                          <a:solidFill>
                            <a:schemeClr val="dk1"/>
                          </a:solidFill>
                          <a:latin typeface="MS Gothic"/>
                          <a:ea typeface="MS Gothic"/>
                          <a:cs typeface="MS Gothic"/>
                          <a:sym typeface="MS Gothic"/>
                        </a:rPr>
                        <a:t>※誤入力を避けるため</a:t>
                      </a:r>
                      <a:endParaRPr b="0" sz="1400">
                        <a:solidFill>
                          <a:schemeClr val="dk1"/>
                        </a:solidFill>
                        <a:latin typeface="MS Gothic"/>
                        <a:ea typeface="MS Gothic"/>
                        <a:cs typeface="MS Gothic"/>
                        <a:sym typeface="MS Gothic"/>
                      </a:endParaRPr>
                    </a:p>
                    <a:p>
                      <a:pPr indent="0" lvl="0" marL="0" marR="0" rtl="0" algn="l">
                        <a:spcBef>
                          <a:spcPts val="0"/>
                        </a:spcBef>
                        <a:spcAft>
                          <a:spcPts val="0"/>
                        </a:spcAft>
                        <a:buNone/>
                      </a:pPr>
                      <a:r>
                        <a:rPr b="0" lang="ja-JP" sz="1400">
                          <a:solidFill>
                            <a:schemeClr val="dk1"/>
                          </a:solidFill>
                          <a:latin typeface="MS Gothic"/>
                          <a:ea typeface="MS Gothic"/>
                          <a:cs typeface="MS Gothic"/>
                          <a:sym typeface="MS Gothic"/>
                        </a:rPr>
                        <a:t>　「設定」→「住所やその他の情報」→「住所の保存と入力」項目右側の</a:t>
                      </a:r>
                      <a:endParaRPr b="0" sz="1400">
                        <a:solidFill>
                          <a:schemeClr val="dk1"/>
                        </a:solidFill>
                        <a:latin typeface="MS Gothic"/>
                        <a:ea typeface="MS Gothic"/>
                        <a:cs typeface="MS Gothic"/>
                        <a:sym typeface="MS Gothic"/>
                      </a:endParaRPr>
                    </a:p>
                    <a:p>
                      <a:pPr indent="0" lvl="0" marL="0" marR="0" rtl="0" algn="l">
                        <a:spcBef>
                          <a:spcPts val="0"/>
                        </a:spcBef>
                        <a:spcAft>
                          <a:spcPts val="0"/>
                        </a:spcAft>
                        <a:buNone/>
                      </a:pPr>
                      <a:r>
                        <a:rPr b="0" lang="ja-JP" sz="1400">
                          <a:solidFill>
                            <a:schemeClr val="dk1"/>
                          </a:solidFill>
                          <a:latin typeface="MS Gothic"/>
                          <a:ea typeface="MS Gothic"/>
                          <a:cs typeface="MS Gothic"/>
                          <a:sym typeface="MS Gothic"/>
                        </a:rPr>
                        <a:t>　　ボタンをクリックしてオフにします。</a:t>
                      </a:r>
                      <a:endParaRPr b="0" sz="1400">
                        <a:solidFill>
                          <a:schemeClr val="dk1"/>
                        </a:solidFill>
                        <a:latin typeface="MS Gothic"/>
                        <a:ea typeface="MS Gothic"/>
                        <a:cs typeface="MS Gothic"/>
                        <a:sym typeface="MS Gothic"/>
                      </a:endParaRPr>
                    </a:p>
                    <a:p>
                      <a:pPr indent="0" lvl="0" marL="0" marR="0" rtl="0" algn="l">
                        <a:spcBef>
                          <a:spcPts val="0"/>
                        </a:spcBef>
                        <a:spcAft>
                          <a:spcPts val="0"/>
                        </a:spcAft>
                        <a:buNone/>
                      </a:pPr>
                      <a:r>
                        <a:t/>
                      </a:r>
                      <a:endParaRPr sz="1400">
                        <a:latin typeface="MS Gothic"/>
                        <a:ea typeface="MS Gothic"/>
                        <a:cs typeface="MS Gothic"/>
                        <a:sym typeface="MS Gothic"/>
                      </a:endParaRPr>
                    </a:p>
                    <a:p>
                      <a:pPr indent="0" lvl="0" marL="0" marR="0" rtl="0" algn="l">
                        <a:spcBef>
                          <a:spcPts val="0"/>
                        </a:spcBef>
                        <a:spcAft>
                          <a:spcPts val="0"/>
                        </a:spcAft>
                        <a:buNone/>
                      </a:pPr>
                      <a:r>
                        <a:t/>
                      </a:r>
                      <a:endParaRPr sz="1400">
                        <a:latin typeface="MS Gothic"/>
                        <a:ea typeface="MS Gothic"/>
                        <a:cs typeface="MS Gothic"/>
                        <a:sym typeface="MS Gothic"/>
                      </a:endParaRPr>
                    </a:p>
                    <a:p>
                      <a:pPr indent="0" lvl="0" marL="0" marR="0" rtl="0" algn="l">
                        <a:spcBef>
                          <a:spcPts val="0"/>
                        </a:spcBef>
                        <a:spcAft>
                          <a:spcPts val="0"/>
                        </a:spcAft>
                        <a:buNone/>
                      </a:pPr>
                      <a:r>
                        <a:t/>
                      </a:r>
                      <a:endParaRPr sz="1400">
                        <a:latin typeface="MS Gothic"/>
                        <a:ea typeface="MS Gothic"/>
                        <a:cs typeface="MS Gothic"/>
                        <a:sym typeface="MS Gothic"/>
                      </a:endParaRPr>
                    </a:p>
                  </a:txBody>
                  <a:tcPr marT="45675" marB="45675" marR="91450" marL="91450"/>
                </a:tc>
              </a:tr>
              <a:tr h="365725">
                <a:tc>
                  <a:txBody>
                    <a:bodyPr/>
                    <a:lstStyle/>
                    <a:p>
                      <a:pPr indent="0" lvl="0" marL="0" marR="0" rtl="0" algn="l">
                        <a:spcBef>
                          <a:spcPts val="0"/>
                        </a:spcBef>
                        <a:spcAft>
                          <a:spcPts val="0"/>
                        </a:spcAft>
                        <a:buNone/>
                      </a:pPr>
                      <a:r>
                        <a:rPr lang="ja-JP" sz="1800"/>
                        <a:t>ソフトウェア</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1600"/>
                        <a:buFont typeface="MS Gothic"/>
                        <a:buNone/>
                      </a:pPr>
                      <a:r>
                        <a:rPr lang="ja-JP" sz="1600"/>
                        <a:t>AdobePDFが閲覧/印刷できるソフトウェア</a:t>
                      </a:r>
                      <a:endParaRPr sz="1600"/>
                    </a:p>
                  </a:txBody>
                  <a:tcPr marT="45675" marB="45675" marR="91450" marL="91450"/>
                </a:tc>
              </a:tr>
              <a:tr h="433250">
                <a:tc>
                  <a:txBody>
                    <a:bodyPr/>
                    <a:lstStyle/>
                    <a:p>
                      <a:pPr indent="0" lvl="0" marL="0" marR="0" rtl="0" algn="l">
                        <a:spcBef>
                          <a:spcPts val="0"/>
                        </a:spcBef>
                        <a:spcAft>
                          <a:spcPts val="0"/>
                        </a:spcAft>
                        <a:buNone/>
                      </a:pPr>
                      <a:r>
                        <a:rPr lang="ja-JP" sz="1800">
                          <a:highlight>
                            <a:srgbClr val="FFFF00"/>
                          </a:highlight>
                        </a:rPr>
                        <a:t>クレジットカード</a:t>
                      </a:r>
                      <a:endParaRPr sz="1800">
                        <a:highlight>
                          <a:srgbClr val="FFFF00"/>
                        </a:highlight>
                      </a:endParaRPr>
                    </a:p>
                  </a:txBody>
                  <a:tcPr marT="45675" marB="45675" marR="91450" marL="91450"/>
                </a:tc>
                <a:tc>
                  <a:txBody>
                    <a:bodyPr/>
                    <a:lstStyle/>
                    <a:p>
                      <a:pPr indent="0" lvl="0" marL="0" marR="0" rtl="0" algn="l">
                        <a:spcBef>
                          <a:spcPts val="0"/>
                        </a:spcBef>
                        <a:spcAft>
                          <a:spcPts val="0"/>
                        </a:spcAft>
                        <a:buNone/>
                      </a:pPr>
                      <a:r>
                        <a:rPr b="0" i="0" lang="ja-JP" sz="1600">
                          <a:solidFill>
                            <a:schemeClr val="dk1"/>
                          </a:solidFill>
                          <a:highlight>
                            <a:srgbClr val="FFFF00"/>
                          </a:highlight>
                          <a:latin typeface="MS Gothic"/>
                          <a:ea typeface="MS Gothic"/>
                          <a:cs typeface="MS Gothic"/>
                          <a:sym typeface="MS Gothic"/>
                        </a:rPr>
                        <a:t>3Dセキュア対応のクレジットカード</a:t>
                      </a:r>
                      <a:endParaRPr b="0" i="0" sz="1600">
                        <a:solidFill>
                          <a:schemeClr val="dk1"/>
                        </a:solidFill>
                        <a:highlight>
                          <a:srgbClr val="FFFF00"/>
                        </a:highlight>
                        <a:latin typeface="MS Gothic"/>
                        <a:ea typeface="MS Gothic"/>
                        <a:cs typeface="MS Gothic"/>
                        <a:sym typeface="MS Gothic"/>
                      </a:endParaRPr>
                    </a:p>
                  </a:txBody>
                  <a:tcPr marT="45675" marB="45675" marR="91450" marL="91450"/>
                </a:tc>
              </a:tr>
              <a:tr h="1066975">
                <a:tc>
                  <a:txBody>
                    <a:bodyPr/>
                    <a:lstStyle/>
                    <a:p>
                      <a:pPr indent="0" lvl="0" marL="0" marR="0" rtl="0" algn="l">
                        <a:spcBef>
                          <a:spcPts val="0"/>
                        </a:spcBef>
                        <a:spcAft>
                          <a:spcPts val="0"/>
                        </a:spcAft>
                        <a:buNone/>
                      </a:pPr>
                      <a:r>
                        <a:rPr lang="ja-JP" sz="1800"/>
                        <a:t>システム利用上の</a:t>
                      </a:r>
                      <a:endParaRPr sz="1800"/>
                    </a:p>
                    <a:p>
                      <a:pPr indent="0" lvl="0" marL="0" marR="0" rtl="0" algn="l">
                        <a:spcBef>
                          <a:spcPts val="0"/>
                        </a:spcBef>
                        <a:spcAft>
                          <a:spcPts val="0"/>
                        </a:spcAft>
                        <a:buNone/>
                      </a:pPr>
                      <a:r>
                        <a:rPr lang="ja-JP" sz="1800"/>
                        <a:t>注意事項</a:t>
                      </a:r>
                      <a:endParaRPr sz="1800"/>
                    </a:p>
                  </a:txBody>
                  <a:tcPr marT="45675" marB="45675" marR="91450" marL="91450"/>
                </a:tc>
                <a:tc>
                  <a:txBody>
                    <a:bodyPr/>
                    <a:lstStyle/>
                    <a:p>
                      <a:pPr indent="0" lvl="0" marL="0" marR="0" rtl="0" algn="l">
                        <a:spcBef>
                          <a:spcPts val="0"/>
                        </a:spcBef>
                        <a:spcAft>
                          <a:spcPts val="0"/>
                        </a:spcAft>
                        <a:buNone/>
                      </a:pPr>
                      <a:r>
                        <a:rPr b="0" i="0" lang="ja-JP" sz="1600">
                          <a:solidFill>
                            <a:schemeClr val="dk1"/>
                          </a:solidFill>
                          <a:latin typeface="MS Gothic"/>
                          <a:ea typeface="MS Gothic"/>
                          <a:cs typeface="MS Gothic"/>
                          <a:sym typeface="MS Gothic"/>
                        </a:rPr>
                        <a:t>・同じPCで複数IDを用いてシステムにログインしないでください。　</a:t>
                      </a:r>
                      <a:endParaRPr b="0" i="0" sz="1600">
                        <a:solidFill>
                          <a:schemeClr val="dk1"/>
                        </a:solidFill>
                        <a:latin typeface="MS Gothic"/>
                        <a:ea typeface="MS Gothic"/>
                        <a:cs typeface="MS Gothic"/>
                        <a:sym typeface="MS Gothic"/>
                      </a:endParaRPr>
                    </a:p>
                    <a:p>
                      <a:pPr indent="0" lvl="0" marL="0" marR="0" rtl="0" algn="l">
                        <a:spcBef>
                          <a:spcPts val="0"/>
                        </a:spcBef>
                        <a:spcAft>
                          <a:spcPts val="0"/>
                        </a:spcAft>
                        <a:buNone/>
                      </a:pPr>
                      <a:r>
                        <a:rPr b="0" i="0" lang="ja-JP" sz="1600">
                          <a:solidFill>
                            <a:schemeClr val="dk1"/>
                          </a:solidFill>
                          <a:latin typeface="MS Gothic"/>
                          <a:ea typeface="MS Gothic"/>
                          <a:cs typeface="MS Gothic"/>
                          <a:sym typeface="MS Gothic"/>
                        </a:rPr>
                        <a:t>　セッション異常を起こしシステムとの接続が切れる場合があります。</a:t>
                      </a:r>
                      <a:br>
                        <a:rPr lang="ja-JP" sz="1600"/>
                      </a:br>
                      <a:r>
                        <a:rPr b="0" i="0" lang="ja-JP" sz="1600">
                          <a:solidFill>
                            <a:schemeClr val="dk1"/>
                          </a:solidFill>
                          <a:latin typeface="MS Gothic"/>
                          <a:ea typeface="MS Gothic"/>
                          <a:cs typeface="MS Gothic"/>
                          <a:sym typeface="MS Gothic"/>
                        </a:rPr>
                        <a:t>・ログイン後、画面を複数のウィンドウやタブで開かないでください。</a:t>
                      </a:r>
                      <a:endParaRPr b="0" i="0" sz="1600">
                        <a:solidFill>
                          <a:schemeClr val="dk1"/>
                        </a:solidFill>
                        <a:latin typeface="MS Gothic"/>
                        <a:ea typeface="MS Gothic"/>
                        <a:cs typeface="MS Gothic"/>
                        <a:sym typeface="MS Gothic"/>
                      </a:endParaRPr>
                    </a:p>
                    <a:p>
                      <a:pPr indent="0" lvl="0" marL="0" marR="0" rtl="0" algn="l">
                        <a:spcBef>
                          <a:spcPts val="0"/>
                        </a:spcBef>
                        <a:spcAft>
                          <a:spcPts val="0"/>
                        </a:spcAft>
                        <a:buNone/>
                      </a:pPr>
                      <a:r>
                        <a:rPr b="0" i="0" lang="ja-JP" sz="1600">
                          <a:solidFill>
                            <a:schemeClr val="dk1"/>
                          </a:solidFill>
                          <a:latin typeface="MS Gothic"/>
                          <a:ea typeface="MS Gothic"/>
                          <a:cs typeface="MS Gothic"/>
                          <a:sym typeface="MS Gothic"/>
                        </a:rPr>
                        <a:t>　セッション異常を起こしシステムとの接続が切れる場合があります。</a:t>
                      </a:r>
                      <a:endParaRPr b="0" i="0" sz="1600">
                        <a:solidFill>
                          <a:schemeClr val="dk1"/>
                        </a:solidFill>
                        <a:latin typeface="MS Gothic"/>
                        <a:ea typeface="MS Gothic"/>
                        <a:cs typeface="MS Gothic"/>
                        <a:sym typeface="MS Gothic"/>
                      </a:endParaRPr>
                    </a:p>
                  </a:txBody>
                  <a:tcPr marT="45675" marB="45675" marR="91450" marL="91450"/>
                </a:tc>
              </a:tr>
            </a:tbl>
          </a:graphicData>
        </a:graphic>
      </p:graphicFrame>
      <p:pic>
        <p:nvPicPr>
          <p:cNvPr id="134" name="Google Shape;134;p5"/>
          <p:cNvPicPr preferRelativeResize="0"/>
          <p:nvPr/>
        </p:nvPicPr>
        <p:blipFill rotWithShape="1">
          <a:blip r:embed="rId3">
            <a:alphaModFix/>
          </a:blip>
          <a:srcRect b="0" l="0" r="0" t="0"/>
          <a:stretch/>
        </p:blipFill>
        <p:spPr>
          <a:xfrm>
            <a:off x="7113588" y="1268760"/>
            <a:ext cx="360362" cy="360363"/>
          </a:xfrm>
          <a:prstGeom prst="rect">
            <a:avLst/>
          </a:prstGeom>
          <a:noFill/>
          <a:ln>
            <a:noFill/>
          </a:ln>
        </p:spPr>
      </p:pic>
      <p:grpSp>
        <p:nvGrpSpPr>
          <p:cNvPr id="135" name="Google Shape;135;p5"/>
          <p:cNvGrpSpPr/>
          <p:nvPr/>
        </p:nvGrpSpPr>
        <p:grpSpPr>
          <a:xfrm>
            <a:off x="3121025" y="4077072"/>
            <a:ext cx="6211888" cy="400050"/>
            <a:chOff x="3121025" y="4077072"/>
            <a:chExt cx="6211888" cy="400050"/>
          </a:xfrm>
        </p:grpSpPr>
        <p:pic>
          <p:nvPicPr>
            <p:cNvPr id="136" name="Google Shape;136;p5"/>
            <p:cNvPicPr preferRelativeResize="0"/>
            <p:nvPr/>
          </p:nvPicPr>
          <p:blipFill rotWithShape="1">
            <a:blip r:embed="rId4">
              <a:alphaModFix/>
            </a:blip>
            <a:srcRect b="0" l="0" r="0" t="0"/>
            <a:stretch/>
          </p:blipFill>
          <p:spPr>
            <a:xfrm>
              <a:off x="3121025" y="4077072"/>
              <a:ext cx="6211888" cy="400050"/>
            </a:xfrm>
            <a:prstGeom prst="rect">
              <a:avLst/>
            </a:prstGeom>
            <a:noFill/>
            <a:ln>
              <a:noFill/>
            </a:ln>
          </p:spPr>
        </p:pic>
        <p:sp>
          <p:nvSpPr>
            <p:cNvPr id="137" name="Google Shape;137;p5"/>
            <p:cNvSpPr/>
            <p:nvPr/>
          </p:nvSpPr>
          <p:spPr>
            <a:xfrm>
              <a:off x="8848725" y="4149080"/>
              <a:ext cx="433388" cy="266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
          <p:nvSpPr>
            <p:cNvPr id="138" name="Google Shape;138;p5"/>
            <p:cNvSpPr/>
            <p:nvPr/>
          </p:nvSpPr>
          <p:spPr>
            <a:xfrm>
              <a:off x="7521575" y="4155430"/>
              <a:ext cx="1368425" cy="260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100"/>
                <a:buFont typeface="Arial"/>
                <a:buNone/>
              </a:pPr>
              <a:r>
                <a:rPr b="1" i="0" lang="ja-JP" sz="1100" u="none" cap="none" strike="noStrike">
                  <a:solidFill>
                    <a:srgbClr val="FF0000"/>
                  </a:solidFill>
                  <a:latin typeface="MS Gothic"/>
                  <a:ea typeface="MS Gothic"/>
                  <a:cs typeface="MS Gothic"/>
                  <a:sym typeface="MS Gothic"/>
                </a:rPr>
                <a:t>オフ時のアイコン</a:t>
              </a:r>
              <a:endParaRPr b="1" i="0" sz="1100" u="none" cap="none" strike="noStrike">
                <a:solidFill>
                  <a:srgbClr val="FF0000"/>
                </a:solidFill>
                <a:latin typeface="MS Gothic"/>
                <a:ea typeface="MS Gothic"/>
                <a:cs typeface="MS Gothic"/>
                <a:sym typeface="MS Gothic"/>
              </a:endParaRPr>
            </a:p>
          </p:txBody>
        </p:sp>
      </p:grpSp>
      <p:sp>
        <p:nvSpPr>
          <p:cNvPr id="139" name="Google Shape;139;p5"/>
          <p:cNvSpPr txBox="1"/>
          <p:nvPr/>
        </p:nvSpPr>
        <p:spPr>
          <a:xfrm>
            <a:off x="9237663" y="6608763"/>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p50"/>
          <p:cNvPicPr preferRelativeResize="0"/>
          <p:nvPr/>
        </p:nvPicPr>
        <p:blipFill rotWithShape="1">
          <a:blip r:embed="rId3">
            <a:alphaModFix/>
          </a:blip>
          <a:srcRect b="0" l="0" r="0" t="0"/>
          <a:stretch/>
        </p:blipFill>
        <p:spPr>
          <a:xfrm>
            <a:off x="128464" y="1422226"/>
            <a:ext cx="4327598" cy="5308133"/>
          </a:xfrm>
          <a:prstGeom prst="rect">
            <a:avLst/>
          </a:prstGeom>
          <a:noFill/>
          <a:ln>
            <a:noFill/>
          </a:ln>
        </p:spPr>
      </p:pic>
      <p:sp>
        <p:nvSpPr>
          <p:cNvPr id="921" name="Google Shape;921;p5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922" name="Google Shape;922;p50"/>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③原産地証明書（共通部分）</a:t>
            </a:r>
            <a:endParaRPr sz="2400" u="sng">
              <a:solidFill>
                <a:srgbClr val="FF0000"/>
              </a:solidFill>
              <a:latin typeface="MS Gothic"/>
              <a:ea typeface="MS Gothic"/>
              <a:cs typeface="MS Gothic"/>
              <a:sym typeface="MS Gothic"/>
            </a:endParaRPr>
          </a:p>
        </p:txBody>
      </p:sp>
      <p:sp>
        <p:nvSpPr>
          <p:cNvPr id="923" name="Google Shape;923;p5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924" name="Google Shape;924;p50"/>
          <p:cNvSpPr/>
          <p:nvPr/>
        </p:nvSpPr>
        <p:spPr>
          <a:xfrm>
            <a:off x="4376738" y="1466850"/>
            <a:ext cx="576083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・原産地証明書の記載事項を入力します。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・１．輸出者欄がOn behalf of～の場合、「船積書類作成等についての委任状」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を「その他の典拠書類」へアップロード、または原本を提出してくだ</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さい。</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・２．荷受人欄をTo orderと記載する場合、5.輸送手段欄の船積地、仕向地、</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便名／便区分は必須入力です。</a:t>
            </a:r>
            <a:endParaRPr sz="1200">
              <a:solidFill>
                <a:schemeClr val="dk1"/>
              </a:solidFill>
              <a:latin typeface="MS Gothic"/>
              <a:ea typeface="MS Gothic"/>
              <a:cs typeface="MS Gothic"/>
              <a:sym typeface="MS Gothic"/>
            </a:endParaRPr>
          </a:p>
        </p:txBody>
      </p:sp>
      <p:sp>
        <p:nvSpPr>
          <p:cNvPr id="925" name="Google Shape;925;p50"/>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926" name="Google Shape;926;p50"/>
          <p:cNvSpPr/>
          <p:nvPr/>
        </p:nvSpPr>
        <p:spPr>
          <a:xfrm>
            <a:off x="5140325" y="3074988"/>
            <a:ext cx="755650" cy="129540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27" name="Google Shape;927;p50"/>
          <p:cNvSpPr/>
          <p:nvPr/>
        </p:nvSpPr>
        <p:spPr>
          <a:xfrm>
            <a:off x="4864100" y="4418013"/>
            <a:ext cx="1296988"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証明書への</a:t>
            </a:r>
            <a:endParaRPr sz="14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反映イメージ</a:t>
            </a:r>
            <a:endParaRPr sz="1400">
              <a:solidFill>
                <a:schemeClr val="dk1"/>
              </a:solidFill>
              <a:latin typeface="MS Gothic"/>
              <a:ea typeface="MS Gothic"/>
              <a:cs typeface="MS Gothic"/>
              <a:sym typeface="MS Gothic"/>
            </a:endParaRPr>
          </a:p>
        </p:txBody>
      </p:sp>
      <p:sp>
        <p:nvSpPr>
          <p:cNvPr id="928" name="Google Shape;928;p50"/>
          <p:cNvSpPr/>
          <p:nvPr/>
        </p:nvSpPr>
        <p:spPr>
          <a:xfrm>
            <a:off x="4539122" y="4955952"/>
            <a:ext cx="208823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※日付はMonth、Date、</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Yearで反映されます。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(例)20210924</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→「September 24, 2021」</a:t>
            </a:r>
            <a:endParaRPr sz="1200">
              <a:solidFill>
                <a:schemeClr val="dk1"/>
              </a:solidFill>
              <a:latin typeface="MS Gothic"/>
              <a:ea typeface="MS Gothic"/>
              <a:cs typeface="MS Gothic"/>
              <a:sym typeface="MS Gothic"/>
            </a:endParaRPr>
          </a:p>
        </p:txBody>
      </p:sp>
      <p:sp>
        <p:nvSpPr>
          <p:cNvPr id="929" name="Google Shape;929;p50"/>
          <p:cNvSpPr/>
          <p:nvPr/>
        </p:nvSpPr>
        <p:spPr>
          <a:xfrm>
            <a:off x="574624" y="2419351"/>
            <a:ext cx="4492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①</a:t>
            </a:r>
            <a:endParaRPr b="1" sz="1400">
              <a:solidFill>
                <a:srgbClr val="FF0000"/>
              </a:solidFill>
              <a:latin typeface="MS Gothic"/>
              <a:ea typeface="MS Gothic"/>
              <a:cs typeface="MS Gothic"/>
              <a:sym typeface="MS Gothic"/>
            </a:endParaRPr>
          </a:p>
        </p:txBody>
      </p:sp>
      <p:sp>
        <p:nvSpPr>
          <p:cNvPr id="930" name="Google Shape;930;p50"/>
          <p:cNvSpPr/>
          <p:nvPr/>
        </p:nvSpPr>
        <p:spPr>
          <a:xfrm>
            <a:off x="549787" y="3216276"/>
            <a:ext cx="449263"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②</a:t>
            </a:r>
            <a:endParaRPr b="1" sz="1400">
              <a:solidFill>
                <a:srgbClr val="FF0000"/>
              </a:solidFill>
              <a:latin typeface="MS Gothic"/>
              <a:ea typeface="MS Gothic"/>
              <a:cs typeface="MS Gothic"/>
              <a:sym typeface="MS Gothic"/>
            </a:endParaRPr>
          </a:p>
        </p:txBody>
      </p:sp>
      <p:sp>
        <p:nvSpPr>
          <p:cNvPr id="931" name="Google Shape;931;p50"/>
          <p:cNvSpPr/>
          <p:nvPr/>
        </p:nvSpPr>
        <p:spPr>
          <a:xfrm>
            <a:off x="574624" y="3944616"/>
            <a:ext cx="4492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③</a:t>
            </a:r>
            <a:endParaRPr b="1" sz="1400">
              <a:solidFill>
                <a:srgbClr val="FF0000"/>
              </a:solidFill>
              <a:latin typeface="MS Gothic"/>
              <a:ea typeface="MS Gothic"/>
              <a:cs typeface="MS Gothic"/>
              <a:sym typeface="MS Gothic"/>
            </a:endParaRPr>
          </a:p>
        </p:txBody>
      </p:sp>
      <p:sp>
        <p:nvSpPr>
          <p:cNvPr id="932" name="Google Shape;932;p50"/>
          <p:cNvSpPr/>
          <p:nvPr/>
        </p:nvSpPr>
        <p:spPr>
          <a:xfrm>
            <a:off x="668337" y="4369944"/>
            <a:ext cx="4492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④</a:t>
            </a:r>
            <a:endParaRPr b="1" sz="1400">
              <a:solidFill>
                <a:srgbClr val="FF0000"/>
              </a:solidFill>
              <a:latin typeface="MS Gothic"/>
              <a:ea typeface="MS Gothic"/>
              <a:cs typeface="MS Gothic"/>
              <a:sym typeface="MS Gothic"/>
            </a:endParaRPr>
          </a:p>
        </p:txBody>
      </p:sp>
      <p:sp>
        <p:nvSpPr>
          <p:cNvPr id="933" name="Google Shape;933;p50"/>
          <p:cNvSpPr/>
          <p:nvPr/>
        </p:nvSpPr>
        <p:spPr>
          <a:xfrm>
            <a:off x="574624" y="5055893"/>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⑤</a:t>
            </a:r>
            <a:endParaRPr b="1" sz="1400">
              <a:solidFill>
                <a:srgbClr val="FF0000"/>
              </a:solidFill>
              <a:latin typeface="MS Gothic"/>
              <a:ea typeface="MS Gothic"/>
              <a:cs typeface="MS Gothic"/>
              <a:sym typeface="MS Gothic"/>
            </a:endParaRPr>
          </a:p>
        </p:txBody>
      </p:sp>
      <p:sp>
        <p:nvSpPr>
          <p:cNvPr id="934" name="Google Shape;934;p50"/>
          <p:cNvSpPr/>
          <p:nvPr/>
        </p:nvSpPr>
        <p:spPr>
          <a:xfrm>
            <a:off x="549787" y="6117604"/>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⑥</a:t>
            </a:r>
            <a:endParaRPr b="1" sz="1400">
              <a:solidFill>
                <a:srgbClr val="FF0000"/>
              </a:solidFill>
              <a:latin typeface="MS Gothic"/>
              <a:ea typeface="MS Gothic"/>
              <a:cs typeface="MS Gothic"/>
              <a:sym typeface="MS Gothic"/>
            </a:endParaRPr>
          </a:p>
        </p:txBody>
      </p:sp>
      <p:pic>
        <p:nvPicPr>
          <p:cNvPr id="935" name="Google Shape;935;p50"/>
          <p:cNvPicPr preferRelativeResize="0"/>
          <p:nvPr/>
        </p:nvPicPr>
        <p:blipFill rotWithShape="1">
          <a:blip r:embed="rId4">
            <a:alphaModFix/>
          </a:blip>
          <a:srcRect b="0" l="0" r="0" t="0"/>
          <a:stretch/>
        </p:blipFill>
        <p:spPr>
          <a:xfrm>
            <a:off x="6509614" y="2636912"/>
            <a:ext cx="2691858" cy="3965891"/>
          </a:xfrm>
          <a:prstGeom prst="rect">
            <a:avLst/>
          </a:prstGeom>
          <a:noFill/>
          <a:ln cap="flat" cmpd="sng" w="9525">
            <a:solidFill>
              <a:schemeClr val="dk1"/>
            </a:solidFill>
            <a:prstDash val="solid"/>
            <a:round/>
            <a:headEnd len="sm" w="sm" type="none"/>
            <a:tailEnd len="sm" w="sm" type="none"/>
          </a:ln>
        </p:spPr>
      </p:pic>
      <p:sp>
        <p:nvSpPr>
          <p:cNvPr id="936" name="Google Shape;936;p50"/>
          <p:cNvSpPr/>
          <p:nvPr/>
        </p:nvSpPr>
        <p:spPr>
          <a:xfrm>
            <a:off x="7406280" y="2828925"/>
            <a:ext cx="449263"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Arial"/>
              <a:buNone/>
            </a:pPr>
            <a:r>
              <a:rPr b="1" lang="ja-JP" sz="1200">
                <a:solidFill>
                  <a:srgbClr val="FF0000"/>
                </a:solidFill>
                <a:latin typeface="MS Gothic"/>
                <a:ea typeface="MS Gothic"/>
                <a:cs typeface="MS Gothic"/>
                <a:sym typeface="MS Gothic"/>
              </a:rPr>
              <a:t>①</a:t>
            </a:r>
            <a:endParaRPr b="1" sz="1200">
              <a:solidFill>
                <a:srgbClr val="FF0000"/>
              </a:solidFill>
              <a:latin typeface="MS Gothic"/>
              <a:ea typeface="MS Gothic"/>
              <a:cs typeface="MS Gothic"/>
              <a:sym typeface="MS Gothic"/>
            </a:endParaRPr>
          </a:p>
        </p:txBody>
      </p:sp>
      <p:sp>
        <p:nvSpPr>
          <p:cNvPr id="937" name="Google Shape;937;p50"/>
          <p:cNvSpPr/>
          <p:nvPr/>
        </p:nvSpPr>
        <p:spPr>
          <a:xfrm>
            <a:off x="7402532" y="3225027"/>
            <a:ext cx="4070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Arial"/>
              <a:buNone/>
            </a:pPr>
            <a:r>
              <a:rPr b="1" lang="ja-JP" sz="1200">
                <a:solidFill>
                  <a:srgbClr val="FF0000"/>
                </a:solidFill>
                <a:latin typeface="MS Gothic"/>
                <a:ea typeface="MS Gothic"/>
                <a:cs typeface="MS Gothic"/>
                <a:sym typeface="MS Gothic"/>
              </a:rPr>
              <a:t>②</a:t>
            </a:r>
            <a:endParaRPr b="1" sz="1200">
              <a:solidFill>
                <a:srgbClr val="FF0000"/>
              </a:solidFill>
              <a:latin typeface="MS Gothic"/>
              <a:ea typeface="MS Gothic"/>
              <a:cs typeface="MS Gothic"/>
              <a:sym typeface="MS Gothic"/>
            </a:endParaRPr>
          </a:p>
        </p:txBody>
      </p:sp>
      <p:sp>
        <p:nvSpPr>
          <p:cNvPr id="938" name="Google Shape;938;p50"/>
          <p:cNvSpPr/>
          <p:nvPr/>
        </p:nvSpPr>
        <p:spPr>
          <a:xfrm>
            <a:off x="7402056" y="3525224"/>
            <a:ext cx="449263"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Arial"/>
              <a:buNone/>
            </a:pPr>
            <a:r>
              <a:rPr b="1" lang="ja-JP" sz="1200">
                <a:solidFill>
                  <a:srgbClr val="FF0000"/>
                </a:solidFill>
                <a:latin typeface="MS Gothic"/>
                <a:ea typeface="MS Gothic"/>
                <a:cs typeface="MS Gothic"/>
                <a:sym typeface="MS Gothic"/>
              </a:rPr>
              <a:t>⑤</a:t>
            </a:r>
            <a:endParaRPr b="1" sz="1200">
              <a:solidFill>
                <a:srgbClr val="FF0000"/>
              </a:solidFill>
              <a:latin typeface="MS Gothic"/>
              <a:ea typeface="MS Gothic"/>
              <a:cs typeface="MS Gothic"/>
              <a:sym typeface="MS Gothic"/>
            </a:endParaRPr>
          </a:p>
        </p:txBody>
      </p:sp>
      <p:sp>
        <p:nvSpPr>
          <p:cNvPr id="939" name="Google Shape;939;p50"/>
          <p:cNvSpPr/>
          <p:nvPr/>
        </p:nvSpPr>
        <p:spPr>
          <a:xfrm>
            <a:off x="8635206" y="3335654"/>
            <a:ext cx="449262" cy="230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900"/>
              <a:buFont typeface="Arial"/>
              <a:buNone/>
            </a:pPr>
            <a:r>
              <a:rPr b="1" lang="ja-JP" sz="900">
                <a:solidFill>
                  <a:srgbClr val="FF0000"/>
                </a:solidFill>
                <a:latin typeface="MS Gothic"/>
                <a:ea typeface="MS Gothic"/>
                <a:cs typeface="MS Gothic"/>
                <a:sym typeface="MS Gothic"/>
              </a:rPr>
              <a:t>④</a:t>
            </a:r>
            <a:endParaRPr b="1" sz="900">
              <a:solidFill>
                <a:srgbClr val="FF0000"/>
              </a:solidFill>
              <a:latin typeface="MS Gothic"/>
              <a:ea typeface="MS Gothic"/>
              <a:cs typeface="MS Gothic"/>
              <a:sym typeface="MS Gothic"/>
            </a:endParaRPr>
          </a:p>
        </p:txBody>
      </p:sp>
      <p:sp>
        <p:nvSpPr>
          <p:cNvPr id="940" name="Google Shape;940;p50"/>
          <p:cNvSpPr/>
          <p:nvPr/>
        </p:nvSpPr>
        <p:spPr>
          <a:xfrm>
            <a:off x="8613143" y="3151188"/>
            <a:ext cx="449263" cy="277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Arial"/>
              <a:buNone/>
            </a:pPr>
            <a:r>
              <a:rPr b="1" lang="ja-JP" sz="1200">
                <a:solidFill>
                  <a:srgbClr val="FF0000"/>
                </a:solidFill>
                <a:latin typeface="MS Gothic"/>
                <a:ea typeface="MS Gothic"/>
                <a:cs typeface="MS Gothic"/>
                <a:sym typeface="MS Gothic"/>
              </a:rPr>
              <a:t>③</a:t>
            </a:r>
            <a:endParaRPr b="1" sz="1200">
              <a:solidFill>
                <a:srgbClr val="FF0000"/>
              </a:solidFill>
              <a:latin typeface="MS Gothic"/>
              <a:ea typeface="MS Gothic"/>
              <a:cs typeface="MS Gothic"/>
              <a:sym typeface="MS Gothic"/>
            </a:endParaRPr>
          </a:p>
        </p:txBody>
      </p:sp>
      <p:sp>
        <p:nvSpPr>
          <p:cNvPr id="941" name="Google Shape;941;p50"/>
          <p:cNvSpPr/>
          <p:nvPr/>
        </p:nvSpPr>
        <p:spPr>
          <a:xfrm>
            <a:off x="8636000" y="3565842"/>
            <a:ext cx="447675"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Arial"/>
              <a:buNone/>
            </a:pPr>
            <a:r>
              <a:rPr b="1" lang="ja-JP" sz="1200">
                <a:solidFill>
                  <a:srgbClr val="FF0000"/>
                </a:solidFill>
                <a:latin typeface="MS Gothic"/>
                <a:ea typeface="MS Gothic"/>
                <a:cs typeface="MS Gothic"/>
                <a:sym typeface="MS Gothic"/>
              </a:rPr>
              <a:t>⑥</a:t>
            </a:r>
            <a:endParaRPr b="1" sz="1200">
              <a:solidFill>
                <a:srgbClr val="FF0000"/>
              </a:solidFill>
              <a:latin typeface="MS Gothic"/>
              <a:ea typeface="MS Gothic"/>
              <a:cs typeface="MS Gothic"/>
              <a:sym typeface="MS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5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950" name="Google Shape;950;p51"/>
          <p:cNvSpPr txBox="1"/>
          <p:nvPr/>
        </p:nvSpPr>
        <p:spPr>
          <a:xfrm>
            <a:off x="55563" y="950913"/>
            <a:ext cx="8640762"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③原産地証明書（共通部分）</a:t>
            </a:r>
            <a:endParaRPr sz="2400" u="sng">
              <a:solidFill>
                <a:srgbClr val="FF0000"/>
              </a:solidFill>
              <a:latin typeface="MS Gothic"/>
              <a:ea typeface="MS Gothic"/>
              <a:cs typeface="MS Gothic"/>
              <a:sym typeface="MS Gothic"/>
            </a:endParaRPr>
          </a:p>
        </p:txBody>
      </p:sp>
      <p:sp>
        <p:nvSpPr>
          <p:cNvPr id="951" name="Google Shape;951;p51"/>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952" name="Google Shape;952;p51"/>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953" name="Google Shape;953;p51"/>
          <p:cNvSpPr/>
          <p:nvPr/>
        </p:nvSpPr>
        <p:spPr>
          <a:xfrm>
            <a:off x="1576388" y="2060575"/>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①</a:t>
            </a:r>
            <a:endParaRPr b="1" sz="1400">
              <a:solidFill>
                <a:srgbClr val="FF0000"/>
              </a:solidFill>
              <a:latin typeface="MS Gothic"/>
              <a:ea typeface="MS Gothic"/>
              <a:cs typeface="MS Gothic"/>
              <a:sym typeface="MS Gothic"/>
            </a:endParaRPr>
          </a:p>
        </p:txBody>
      </p:sp>
      <p:sp>
        <p:nvSpPr>
          <p:cNvPr id="954" name="Google Shape;954;p51"/>
          <p:cNvSpPr/>
          <p:nvPr/>
        </p:nvSpPr>
        <p:spPr>
          <a:xfrm>
            <a:off x="1577975" y="2770188"/>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②</a:t>
            </a:r>
            <a:endParaRPr b="1" sz="1400">
              <a:solidFill>
                <a:srgbClr val="FF0000"/>
              </a:solidFill>
              <a:latin typeface="MS Gothic"/>
              <a:ea typeface="MS Gothic"/>
              <a:cs typeface="MS Gothic"/>
              <a:sym typeface="MS Gothic"/>
            </a:endParaRPr>
          </a:p>
        </p:txBody>
      </p:sp>
      <p:sp>
        <p:nvSpPr>
          <p:cNvPr id="955" name="Google Shape;955;p51"/>
          <p:cNvSpPr/>
          <p:nvPr/>
        </p:nvSpPr>
        <p:spPr>
          <a:xfrm>
            <a:off x="1576388" y="3559175"/>
            <a:ext cx="447675" cy="306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③</a:t>
            </a:r>
            <a:endParaRPr b="1" sz="1400">
              <a:solidFill>
                <a:srgbClr val="FF0000"/>
              </a:solidFill>
              <a:latin typeface="MS Gothic"/>
              <a:ea typeface="MS Gothic"/>
              <a:cs typeface="MS Gothic"/>
              <a:sym typeface="MS Gothic"/>
            </a:endParaRPr>
          </a:p>
        </p:txBody>
      </p:sp>
      <p:sp>
        <p:nvSpPr>
          <p:cNvPr id="956" name="Google Shape;956;p51"/>
          <p:cNvSpPr/>
          <p:nvPr/>
        </p:nvSpPr>
        <p:spPr>
          <a:xfrm>
            <a:off x="7805738" y="3190875"/>
            <a:ext cx="3333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②</a:t>
            </a:r>
            <a:endParaRPr b="1" sz="1400">
              <a:solidFill>
                <a:srgbClr val="FF0000"/>
              </a:solidFill>
              <a:latin typeface="MS Gothic"/>
              <a:ea typeface="MS Gothic"/>
              <a:cs typeface="MS Gothic"/>
              <a:sym typeface="MS Gothic"/>
            </a:endParaRPr>
          </a:p>
        </p:txBody>
      </p:sp>
      <p:sp>
        <p:nvSpPr>
          <p:cNvPr id="957" name="Google Shape;957;p51"/>
          <p:cNvSpPr/>
          <p:nvPr/>
        </p:nvSpPr>
        <p:spPr>
          <a:xfrm>
            <a:off x="6248375" y="2924175"/>
            <a:ext cx="504825" cy="129540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58" name="Google Shape;958;p51"/>
          <p:cNvSpPr/>
          <p:nvPr/>
        </p:nvSpPr>
        <p:spPr>
          <a:xfrm>
            <a:off x="5817096" y="4218022"/>
            <a:ext cx="139382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証明書への</a:t>
            </a:r>
            <a:endParaRPr sz="1200">
              <a:solidFill>
                <a:srgbClr val="FF0000"/>
              </a:solidFill>
              <a:latin typeface="MS Gothic"/>
              <a:ea typeface="MS Gothic"/>
              <a:cs typeface="MS Gothic"/>
              <a:sym typeface="MS Gothic"/>
            </a:endParaRPr>
          </a:p>
          <a:p>
            <a:pPr indent="0" lvl="0" marL="0" marR="0" rtl="0" algn="ctr">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反映イメージ</a:t>
            </a:r>
            <a:endParaRPr sz="1200">
              <a:solidFill>
                <a:srgbClr val="FF0000"/>
              </a:solidFill>
              <a:latin typeface="MS Gothic"/>
              <a:ea typeface="MS Gothic"/>
              <a:cs typeface="MS Gothic"/>
              <a:sym typeface="MS Gothic"/>
            </a:endParaRPr>
          </a:p>
        </p:txBody>
      </p:sp>
      <p:sp>
        <p:nvSpPr>
          <p:cNvPr id="959" name="Google Shape;959;p51"/>
          <p:cNvSpPr/>
          <p:nvPr/>
        </p:nvSpPr>
        <p:spPr>
          <a:xfrm>
            <a:off x="1868488" y="4292600"/>
            <a:ext cx="4095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④</a:t>
            </a:r>
            <a:endParaRPr b="1" sz="1400">
              <a:solidFill>
                <a:srgbClr val="FF0000"/>
              </a:solidFill>
              <a:latin typeface="MS Gothic"/>
              <a:ea typeface="MS Gothic"/>
              <a:cs typeface="MS Gothic"/>
              <a:sym typeface="MS Gothic"/>
            </a:endParaRPr>
          </a:p>
        </p:txBody>
      </p:sp>
      <p:sp>
        <p:nvSpPr>
          <p:cNvPr id="960" name="Google Shape;960;p51"/>
          <p:cNvSpPr/>
          <p:nvPr/>
        </p:nvSpPr>
        <p:spPr>
          <a:xfrm>
            <a:off x="1868488" y="4652963"/>
            <a:ext cx="4492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⑤</a:t>
            </a:r>
            <a:endParaRPr b="1" sz="1400">
              <a:solidFill>
                <a:srgbClr val="FF0000"/>
              </a:solidFill>
              <a:latin typeface="MS Gothic"/>
              <a:ea typeface="MS Gothic"/>
              <a:cs typeface="MS Gothic"/>
              <a:sym typeface="MS Gothic"/>
            </a:endParaRPr>
          </a:p>
        </p:txBody>
      </p:sp>
      <p:sp>
        <p:nvSpPr>
          <p:cNvPr id="961" name="Google Shape;961;p51"/>
          <p:cNvSpPr/>
          <p:nvPr/>
        </p:nvSpPr>
        <p:spPr>
          <a:xfrm>
            <a:off x="1868488" y="5065713"/>
            <a:ext cx="4492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⑥</a:t>
            </a:r>
            <a:endParaRPr b="1" sz="1400">
              <a:solidFill>
                <a:srgbClr val="FF0000"/>
              </a:solidFill>
              <a:latin typeface="MS Gothic"/>
              <a:ea typeface="MS Gothic"/>
              <a:cs typeface="MS Gothic"/>
              <a:sym typeface="MS Gothic"/>
            </a:endParaRPr>
          </a:p>
        </p:txBody>
      </p:sp>
      <p:pic>
        <p:nvPicPr>
          <p:cNvPr id="962" name="Google Shape;962;p51"/>
          <p:cNvPicPr preferRelativeResize="0"/>
          <p:nvPr/>
        </p:nvPicPr>
        <p:blipFill rotWithShape="1">
          <a:blip r:embed="rId3">
            <a:alphaModFix/>
          </a:blip>
          <a:srcRect b="0" l="0" r="0" t="0"/>
          <a:stretch/>
        </p:blipFill>
        <p:spPr>
          <a:xfrm>
            <a:off x="8288871" y="5373688"/>
            <a:ext cx="684734" cy="159771"/>
          </a:xfrm>
          <a:prstGeom prst="rect">
            <a:avLst/>
          </a:prstGeom>
          <a:noFill/>
          <a:ln>
            <a:noFill/>
          </a:ln>
        </p:spPr>
      </p:pic>
      <p:pic>
        <p:nvPicPr>
          <p:cNvPr id="963" name="Google Shape;963;p51"/>
          <p:cNvPicPr preferRelativeResize="0"/>
          <p:nvPr/>
        </p:nvPicPr>
        <p:blipFill rotWithShape="1">
          <a:blip r:embed="rId4">
            <a:alphaModFix/>
          </a:blip>
          <a:srcRect b="0" l="0" r="0" t="0"/>
          <a:stretch/>
        </p:blipFill>
        <p:spPr>
          <a:xfrm>
            <a:off x="7005191" y="1538849"/>
            <a:ext cx="2700337" cy="3978383"/>
          </a:xfrm>
          <a:prstGeom prst="rect">
            <a:avLst/>
          </a:prstGeom>
          <a:noFill/>
          <a:ln cap="flat" cmpd="sng" w="9525">
            <a:solidFill>
              <a:schemeClr val="dk1"/>
            </a:solidFill>
            <a:prstDash val="solid"/>
            <a:round/>
            <a:headEnd len="sm" w="sm" type="none"/>
            <a:tailEnd len="sm" w="sm" type="none"/>
          </a:ln>
        </p:spPr>
      </p:pic>
      <p:sp>
        <p:nvSpPr>
          <p:cNvPr id="964" name="Google Shape;964;p51"/>
          <p:cNvSpPr/>
          <p:nvPr/>
        </p:nvSpPr>
        <p:spPr>
          <a:xfrm>
            <a:off x="7955496" y="2924175"/>
            <a:ext cx="3333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①</a:t>
            </a:r>
            <a:endParaRPr b="1" sz="1400">
              <a:solidFill>
                <a:srgbClr val="FF0000"/>
              </a:solidFill>
              <a:latin typeface="MS Gothic"/>
              <a:ea typeface="MS Gothic"/>
              <a:cs typeface="MS Gothic"/>
              <a:sym typeface="MS Gothic"/>
            </a:endParaRPr>
          </a:p>
        </p:txBody>
      </p:sp>
      <p:sp>
        <p:nvSpPr>
          <p:cNvPr id="965" name="Google Shape;965;p51"/>
          <p:cNvSpPr/>
          <p:nvPr/>
        </p:nvSpPr>
        <p:spPr>
          <a:xfrm>
            <a:off x="7473950" y="3173412"/>
            <a:ext cx="701675" cy="111571"/>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66" name="Google Shape;966;p51"/>
          <p:cNvSpPr/>
          <p:nvPr/>
        </p:nvSpPr>
        <p:spPr>
          <a:xfrm>
            <a:off x="7664141" y="3290415"/>
            <a:ext cx="263004" cy="92993"/>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67" name="Google Shape;967;p51"/>
          <p:cNvSpPr/>
          <p:nvPr/>
        </p:nvSpPr>
        <p:spPr>
          <a:xfrm>
            <a:off x="7128636" y="3378199"/>
            <a:ext cx="1583563" cy="117921"/>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68" name="Google Shape;968;p51"/>
          <p:cNvSpPr/>
          <p:nvPr/>
        </p:nvSpPr>
        <p:spPr>
          <a:xfrm>
            <a:off x="8631238" y="3235325"/>
            <a:ext cx="3111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③</a:t>
            </a:r>
            <a:endParaRPr b="1" sz="1400">
              <a:solidFill>
                <a:srgbClr val="FF0000"/>
              </a:solidFill>
              <a:latin typeface="MS Gothic"/>
              <a:ea typeface="MS Gothic"/>
              <a:cs typeface="MS Gothic"/>
              <a:sym typeface="MS Gothic"/>
            </a:endParaRPr>
          </a:p>
        </p:txBody>
      </p:sp>
      <p:sp>
        <p:nvSpPr>
          <p:cNvPr id="969" name="Google Shape;969;p51"/>
          <p:cNvSpPr/>
          <p:nvPr/>
        </p:nvSpPr>
        <p:spPr>
          <a:xfrm>
            <a:off x="7356858" y="4524023"/>
            <a:ext cx="228600" cy="1016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70" name="Google Shape;970;p51"/>
          <p:cNvSpPr/>
          <p:nvPr/>
        </p:nvSpPr>
        <p:spPr>
          <a:xfrm>
            <a:off x="7210921" y="4556025"/>
            <a:ext cx="3333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④</a:t>
            </a:r>
            <a:endParaRPr b="1" sz="1400">
              <a:solidFill>
                <a:srgbClr val="FF0000"/>
              </a:solidFill>
              <a:latin typeface="MS Gothic"/>
              <a:ea typeface="MS Gothic"/>
              <a:cs typeface="MS Gothic"/>
              <a:sym typeface="MS Gothic"/>
            </a:endParaRPr>
          </a:p>
        </p:txBody>
      </p:sp>
      <p:sp>
        <p:nvSpPr>
          <p:cNvPr id="971" name="Google Shape;971;p51"/>
          <p:cNvSpPr/>
          <p:nvPr/>
        </p:nvSpPr>
        <p:spPr>
          <a:xfrm>
            <a:off x="7499945" y="5087020"/>
            <a:ext cx="3333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⑥</a:t>
            </a:r>
            <a:endParaRPr b="1" sz="1400">
              <a:solidFill>
                <a:srgbClr val="FF0000"/>
              </a:solidFill>
              <a:latin typeface="MS Gothic"/>
              <a:ea typeface="MS Gothic"/>
              <a:cs typeface="MS Gothic"/>
              <a:sym typeface="MS Gothic"/>
            </a:endParaRPr>
          </a:p>
        </p:txBody>
      </p:sp>
      <p:sp>
        <p:nvSpPr>
          <p:cNvPr id="972" name="Google Shape;972;p51"/>
          <p:cNvSpPr/>
          <p:nvPr/>
        </p:nvSpPr>
        <p:spPr>
          <a:xfrm>
            <a:off x="7107138" y="5233988"/>
            <a:ext cx="438150" cy="61912"/>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73" name="Google Shape;973;p51"/>
          <p:cNvSpPr/>
          <p:nvPr/>
        </p:nvSpPr>
        <p:spPr>
          <a:xfrm>
            <a:off x="6901426" y="4912321"/>
            <a:ext cx="3333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⑤</a:t>
            </a:r>
            <a:endParaRPr b="1" sz="1400">
              <a:solidFill>
                <a:srgbClr val="FF0000"/>
              </a:solidFill>
              <a:latin typeface="MS Gothic"/>
              <a:ea typeface="MS Gothic"/>
              <a:cs typeface="MS Gothic"/>
              <a:sym typeface="MS Gothic"/>
            </a:endParaRPr>
          </a:p>
        </p:txBody>
      </p:sp>
      <p:sp>
        <p:nvSpPr>
          <p:cNvPr id="974" name="Google Shape;974;p51"/>
          <p:cNvSpPr/>
          <p:nvPr/>
        </p:nvSpPr>
        <p:spPr>
          <a:xfrm>
            <a:off x="7113240" y="5157192"/>
            <a:ext cx="306388" cy="635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975" name="Google Shape;975;p51"/>
          <p:cNvSpPr/>
          <p:nvPr/>
        </p:nvSpPr>
        <p:spPr>
          <a:xfrm>
            <a:off x="166688" y="5571817"/>
            <a:ext cx="953884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・９欄宣誓日は発給申請した日付が自動で入力されます。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・データの作成者とは別のユーザーIDで発給申請した場合、９欄署名者氏名は発給申請のユーザーIDの情報に自動で</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更新されます。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・９欄役職は署名者情報に登録済みの役職をプルダウンから選択、または任意入力してください（申請先の商工会議</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所の設定により入力／表示形式が異なる、もしくは役職欄が表示されない場合があります）。</a:t>
            </a:r>
            <a:endParaRPr sz="1400">
              <a:solidFill>
                <a:schemeClr val="dk1"/>
              </a:solidFill>
              <a:latin typeface="MS Gothic"/>
              <a:ea typeface="MS Gothic"/>
              <a:cs typeface="MS Gothic"/>
              <a:sym typeface="MS Gothic"/>
            </a:endParaRPr>
          </a:p>
        </p:txBody>
      </p:sp>
      <p:sp>
        <p:nvSpPr>
          <p:cNvPr id="976" name="Google Shape;976;p51"/>
          <p:cNvSpPr/>
          <p:nvPr/>
        </p:nvSpPr>
        <p:spPr>
          <a:xfrm>
            <a:off x="8085350" y="3120960"/>
            <a:ext cx="3333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MS Gothic"/>
                <a:ea typeface="MS Gothic"/>
                <a:cs typeface="MS Gothic"/>
                <a:sym typeface="MS Gothic"/>
              </a:rPr>
              <a:t>②</a:t>
            </a:r>
            <a:endParaRPr b="1" sz="1400">
              <a:solidFill>
                <a:srgbClr val="FF0000"/>
              </a:solidFill>
              <a:latin typeface="MS Gothic"/>
              <a:ea typeface="MS Gothic"/>
              <a:cs typeface="MS Gothic"/>
              <a:sym typeface="MS Gothic"/>
            </a:endParaRPr>
          </a:p>
        </p:txBody>
      </p:sp>
      <p:pic>
        <p:nvPicPr>
          <p:cNvPr id="977" name="Google Shape;977;p51"/>
          <p:cNvPicPr preferRelativeResize="0"/>
          <p:nvPr/>
        </p:nvPicPr>
        <p:blipFill rotWithShape="1">
          <a:blip r:embed="rId5">
            <a:alphaModFix/>
          </a:blip>
          <a:srcRect b="0" l="0" r="0" t="0"/>
          <a:stretch/>
        </p:blipFill>
        <p:spPr>
          <a:xfrm>
            <a:off x="280402" y="1412776"/>
            <a:ext cx="5680710" cy="417646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pic>
        <p:nvPicPr>
          <p:cNvPr id="985" name="Google Shape;985;p52"/>
          <p:cNvPicPr preferRelativeResize="0"/>
          <p:nvPr/>
        </p:nvPicPr>
        <p:blipFill rotWithShape="1">
          <a:blip r:embed="rId3">
            <a:alphaModFix/>
          </a:blip>
          <a:srcRect b="0" l="0" r="0" t="0"/>
          <a:stretch/>
        </p:blipFill>
        <p:spPr>
          <a:xfrm>
            <a:off x="210824" y="1375014"/>
            <a:ext cx="5118259" cy="3756184"/>
          </a:xfrm>
          <a:prstGeom prst="rect">
            <a:avLst/>
          </a:prstGeom>
          <a:noFill/>
          <a:ln>
            <a:noFill/>
          </a:ln>
        </p:spPr>
      </p:pic>
      <p:pic>
        <p:nvPicPr>
          <p:cNvPr id="986" name="Google Shape;986;p52"/>
          <p:cNvPicPr preferRelativeResize="0"/>
          <p:nvPr/>
        </p:nvPicPr>
        <p:blipFill rotWithShape="1">
          <a:blip r:embed="rId4">
            <a:alphaModFix/>
          </a:blip>
          <a:srcRect b="0" l="0" r="0" t="0"/>
          <a:stretch/>
        </p:blipFill>
        <p:spPr>
          <a:xfrm>
            <a:off x="200473" y="1380419"/>
            <a:ext cx="5109139" cy="4352043"/>
          </a:xfrm>
          <a:prstGeom prst="rect">
            <a:avLst/>
          </a:prstGeom>
          <a:noFill/>
          <a:ln>
            <a:noFill/>
          </a:ln>
        </p:spPr>
      </p:pic>
      <p:sp>
        <p:nvSpPr>
          <p:cNvPr id="987" name="Google Shape;987;p5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988" name="Google Shape;988;p52"/>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Times"/>
                <a:ea typeface="Times"/>
                <a:cs typeface="Times"/>
                <a:sym typeface="Times"/>
              </a:rPr>
              <a:t>（２）発給申請　③原産地証明書（商品）</a:t>
            </a:r>
            <a:endParaRPr sz="2400" u="sng">
              <a:solidFill>
                <a:srgbClr val="FF0000"/>
              </a:solidFill>
              <a:latin typeface="Times"/>
              <a:ea typeface="Times"/>
              <a:cs typeface="Times"/>
              <a:sym typeface="Times"/>
            </a:endParaRPr>
          </a:p>
        </p:txBody>
      </p:sp>
      <p:sp>
        <p:nvSpPr>
          <p:cNvPr id="989" name="Google Shape;989;p5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rPr>
              <a:t>３．発給申請</a:t>
            </a:r>
            <a:endParaRPr sz="2400">
              <a:solidFill>
                <a:schemeClr val="dk1"/>
              </a:solidFill>
            </a:endParaRPr>
          </a:p>
        </p:txBody>
      </p:sp>
      <p:sp>
        <p:nvSpPr>
          <p:cNvPr id="990" name="Google Shape;990;p52"/>
          <p:cNvSpPr/>
          <p:nvPr/>
        </p:nvSpPr>
        <p:spPr>
          <a:xfrm>
            <a:off x="166687" y="5786438"/>
            <a:ext cx="8981133"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Times"/>
                <a:ea typeface="Times"/>
                <a:cs typeface="Times"/>
                <a:sym typeface="Times"/>
              </a:rPr>
              <a:t>・インボイスから転記した商品名を修正することができます。</a:t>
            </a:r>
            <a:endParaRPr sz="1400">
              <a:solidFill>
                <a:schemeClr val="dk1"/>
              </a:solidFill>
              <a:latin typeface="Times"/>
              <a:ea typeface="Times"/>
              <a:cs typeface="Times"/>
              <a:sym typeface="Times"/>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Times"/>
                <a:ea typeface="Times"/>
                <a:cs typeface="Times"/>
                <a:sym typeface="Times"/>
              </a:rPr>
              <a:t>　ただし、インボイスに記載されていない商品を入力することはできません。</a:t>
            </a:r>
            <a:endParaRPr sz="1400">
              <a:solidFill>
                <a:schemeClr val="dk1"/>
              </a:solidFill>
              <a:latin typeface="Times"/>
              <a:ea typeface="Times"/>
              <a:cs typeface="Times"/>
              <a:sym typeface="Times"/>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Times"/>
                <a:ea typeface="Times"/>
                <a:cs typeface="Times"/>
                <a:sym typeface="Times"/>
              </a:rPr>
              <a:t>※原則として、数量、単位は修正しないでください（典拠インボイスに根拠のない記載は不可となります）</a:t>
            </a:r>
            <a:endParaRPr sz="1400">
              <a:solidFill>
                <a:schemeClr val="dk1"/>
              </a:solidFill>
              <a:latin typeface="Times"/>
              <a:ea typeface="Times"/>
              <a:cs typeface="Times"/>
              <a:sym typeface="Times"/>
            </a:endParaRPr>
          </a:p>
        </p:txBody>
      </p:sp>
      <p:sp>
        <p:nvSpPr>
          <p:cNvPr id="991" name="Google Shape;991;p52"/>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申請者</a:t>
            </a:r>
            <a:endParaRPr sz="1600">
              <a:solidFill>
                <a:schemeClr val="dk1"/>
              </a:solidFill>
              <a:latin typeface="Times"/>
              <a:ea typeface="Times"/>
              <a:cs typeface="Times"/>
              <a:sym typeface="Times"/>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ユーザーＩＤ</a:t>
            </a:r>
            <a:endParaRPr sz="1600">
              <a:solidFill>
                <a:schemeClr val="dk1"/>
              </a:solidFill>
              <a:latin typeface="Times"/>
              <a:ea typeface="Times"/>
              <a:cs typeface="Times"/>
              <a:sym typeface="Times"/>
            </a:endParaRPr>
          </a:p>
        </p:txBody>
      </p:sp>
      <p:sp>
        <p:nvSpPr>
          <p:cNvPr id="992" name="Google Shape;992;p52"/>
          <p:cNvSpPr/>
          <p:nvPr/>
        </p:nvSpPr>
        <p:spPr>
          <a:xfrm>
            <a:off x="1568624" y="1700808"/>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①</a:t>
            </a:r>
            <a:endParaRPr b="1" sz="1400">
              <a:solidFill>
                <a:srgbClr val="FF0000"/>
              </a:solidFill>
              <a:latin typeface="Times"/>
              <a:ea typeface="Times"/>
              <a:cs typeface="Times"/>
              <a:sym typeface="Times"/>
            </a:endParaRPr>
          </a:p>
        </p:txBody>
      </p:sp>
      <p:sp>
        <p:nvSpPr>
          <p:cNvPr id="993" name="Google Shape;993;p52"/>
          <p:cNvSpPr/>
          <p:nvPr/>
        </p:nvSpPr>
        <p:spPr>
          <a:xfrm>
            <a:off x="1280592" y="2112913"/>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②</a:t>
            </a:r>
            <a:endParaRPr b="1" sz="1400">
              <a:solidFill>
                <a:srgbClr val="FF0000"/>
              </a:solidFill>
              <a:latin typeface="Times"/>
              <a:ea typeface="Times"/>
              <a:cs typeface="Times"/>
              <a:sym typeface="Times"/>
            </a:endParaRPr>
          </a:p>
        </p:txBody>
      </p:sp>
      <p:sp>
        <p:nvSpPr>
          <p:cNvPr id="994" name="Google Shape;994;p52"/>
          <p:cNvSpPr/>
          <p:nvPr/>
        </p:nvSpPr>
        <p:spPr>
          <a:xfrm>
            <a:off x="1856656" y="2780928"/>
            <a:ext cx="447675" cy="306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③</a:t>
            </a:r>
            <a:endParaRPr b="1" sz="1400">
              <a:solidFill>
                <a:srgbClr val="FF0000"/>
              </a:solidFill>
              <a:latin typeface="Times"/>
              <a:ea typeface="Times"/>
              <a:cs typeface="Times"/>
              <a:sym typeface="Times"/>
            </a:endParaRPr>
          </a:p>
        </p:txBody>
      </p:sp>
      <p:sp>
        <p:nvSpPr>
          <p:cNvPr id="995" name="Google Shape;995;p52"/>
          <p:cNvSpPr/>
          <p:nvPr/>
        </p:nvSpPr>
        <p:spPr>
          <a:xfrm>
            <a:off x="2720752" y="2780928"/>
            <a:ext cx="4095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④</a:t>
            </a:r>
            <a:endParaRPr b="1" sz="1400">
              <a:solidFill>
                <a:srgbClr val="FF0000"/>
              </a:solidFill>
              <a:latin typeface="Times"/>
              <a:ea typeface="Times"/>
              <a:cs typeface="Times"/>
              <a:sym typeface="Times"/>
            </a:endParaRPr>
          </a:p>
        </p:txBody>
      </p:sp>
      <p:sp>
        <p:nvSpPr>
          <p:cNvPr id="996" name="Google Shape;996;p52"/>
          <p:cNvSpPr/>
          <p:nvPr/>
        </p:nvSpPr>
        <p:spPr>
          <a:xfrm>
            <a:off x="5699125" y="3051175"/>
            <a:ext cx="504825" cy="129540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
        <p:nvSpPr>
          <p:cNvPr id="997" name="Google Shape;997;p52"/>
          <p:cNvSpPr/>
          <p:nvPr/>
        </p:nvSpPr>
        <p:spPr>
          <a:xfrm>
            <a:off x="5240338" y="4348163"/>
            <a:ext cx="139541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200"/>
              <a:buFont typeface="Arial"/>
              <a:buNone/>
            </a:pPr>
            <a:r>
              <a:rPr lang="ja-JP" sz="1200">
                <a:solidFill>
                  <a:srgbClr val="FF0000"/>
                </a:solidFill>
                <a:latin typeface="Times"/>
                <a:ea typeface="Times"/>
                <a:cs typeface="Times"/>
                <a:sym typeface="Times"/>
              </a:rPr>
              <a:t>証明書への</a:t>
            </a:r>
            <a:endParaRPr sz="1200">
              <a:solidFill>
                <a:srgbClr val="FF0000"/>
              </a:solidFill>
              <a:latin typeface="Times"/>
              <a:ea typeface="Times"/>
              <a:cs typeface="Times"/>
              <a:sym typeface="Times"/>
            </a:endParaRPr>
          </a:p>
          <a:p>
            <a:pPr indent="0" lvl="0" marL="0" marR="0" rtl="0" algn="ctr">
              <a:spcBef>
                <a:spcPts val="0"/>
              </a:spcBef>
              <a:spcAft>
                <a:spcPts val="0"/>
              </a:spcAft>
              <a:buClr>
                <a:srgbClr val="FF0000"/>
              </a:buClr>
              <a:buSzPts val="1200"/>
              <a:buFont typeface="Arial"/>
              <a:buNone/>
            </a:pPr>
            <a:r>
              <a:rPr lang="ja-JP" sz="1200">
                <a:solidFill>
                  <a:srgbClr val="FF0000"/>
                </a:solidFill>
                <a:latin typeface="Times"/>
                <a:ea typeface="Times"/>
                <a:cs typeface="Times"/>
                <a:sym typeface="Times"/>
              </a:rPr>
              <a:t>反映イメージ</a:t>
            </a:r>
            <a:endParaRPr sz="1200">
              <a:solidFill>
                <a:srgbClr val="FF0000"/>
              </a:solidFill>
              <a:latin typeface="Times"/>
              <a:ea typeface="Times"/>
              <a:cs typeface="Times"/>
              <a:sym typeface="Times"/>
            </a:endParaRPr>
          </a:p>
        </p:txBody>
      </p:sp>
      <p:pic>
        <p:nvPicPr>
          <p:cNvPr id="998" name="Google Shape;998;p52"/>
          <p:cNvPicPr preferRelativeResize="0"/>
          <p:nvPr/>
        </p:nvPicPr>
        <p:blipFill rotWithShape="1">
          <a:blip r:embed="rId5">
            <a:alphaModFix/>
          </a:blip>
          <a:srcRect b="0" l="0" r="0" t="0"/>
          <a:stretch/>
        </p:blipFill>
        <p:spPr>
          <a:xfrm>
            <a:off x="456025" y="5265738"/>
            <a:ext cx="1400631" cy="323502"/>
          </a:xfrm>
          <a:prstGeom prst="rect">
            <a:avLst/>
          </a:prstGeom>
          <a:noFill/>
          <a:ln>
            <a:noFill/>
          </a:ln>
        </p:spPr>
      </p:pic>
      <p:sp>
        <p:nvSpPr>
          <p:cNvPr id="999" name="Google Shape;999;p52"/>
          <p:cNvSpPr/>
          <p:nvPr/>
        </p:nvSpPr>
        <p:spPr>
          <a:xfrm>
            <a:off x="1496616" y="5445224"/>
            <a:ext cx="4492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⑤</a:t>
            </a:r>
            <a:endParaRPr b="1" sz="1400">
              <a:solidFill>
                <a:srgbClr val="FF0000"/>
              </a:solidFill>
              <a:latin typeface="Times"/>
              <a:ea typeface="Times"/>
              <a:cs typeface="Times"/>
              <a:sym typeface="Times"/>
            </a:endParaRPr>
          </a:p>
        </p:txBody>
      </p:sp>
      <p:pic>
        <p:nvPicPr>
          <p:cNvPr id="1000" name="Google Shape;1000;p52"/>
          <p:cNvPicPr preferRelativeResize="0"/>
          <p:nvPr/>
        </p:nvPicPr>
        <p:blipFill rotWithShape="1">
          <a:blip r:embed="rId6">
            <a:alphaModFix/>
          </a:blip>
          <a:srcRect b="0" l="0" r="0" t="0"/>
          <a:stretch/>
        </p:blipFill>
        <p:spPr>
          <a:xfrm>
            <a:off x="7958931" y="5404473"/>
            <a:ext cx="684734" cy="159771"/>
          </a:xfrm>
          <a:prstGeom prst="rect">
            <a:avLst/>
          </a:prstGeom>
          <a:noFill/>
          <a:ln>
            <a:noFill/>
          </a:ln>
        </p:spPr>
      </p:pic>
      <p:pic>
        <p:nvPicPr>
          <p:cNvPr id="1001" name="Google Shape;1001;p52"/>
          <p:cNvPicPr preferRelativeResize="0"/>
          <p:nvPr/>
        </p:nvPicPr>
        <p:blipFill rotWithShape="1">
          <a:blip r:embed="rId7">
            <a:alphaModFix/>
          </a:blip>
          <a:srcRect b="0" l="0" r="0" t="0"/>
          <a:stretch/>
        </p:blipFill>
        <p:spPr>
          <a:xfrm>
            <a:off x="6537176" y="1551341"/>
            <a:ext cx="2691858" cy="3965891"/>
          </a:xfrm>
          <a:prstGeom prst="rect">
            <a:avLst/>
          </a:prstGeom>
          <a:noFill/>
          <a:ln cap="flat" cmpd="sng" w="9525">
            <a:solidFill>
              <a:schemeClr val="dk1"/>
            </a:solidFill>
            <a:prstDash val="solid"/>
            <a:round/>
            <a:headEnd len="sm" w="sm" type="none"/>
            <a:tailEnd len="sm" w="sm" type="none"/>
          </a:ln>
        </p:spPr>
      </p:pic>
      <p:sp>
        <p:nvSpPr>
          <p:cNvPr id="1002" name="Google Shape;1002;p52"/>
          <p:cNvSpPr/>
          <p:nvPr/>
        </p:nvSpPr>
        <p:spPr>
          <a:xfrm>
            <a:off x="6684963" y="2846388"/>
            <a:ext cx="628650" cy="100012"/>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
        <p:nvSpPr>
          <p:cNvPr id="1003" name="Google Shape;1003;p52"/>
          <p:cNvSpPr/>
          <p:nvPr/>
        </p:nvSpPr>
        <p:spPr>
          <a:xfrm>
            <a:off x="7246938" y="2759075"/>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①</a:t>
            </a:r>
            <a:endParaRPr b="1" sz="1400">
              <a:solidFill>
                <a:srgbClr val="FF0000"/>
              </a:solidFill>
              <a:latin typeface="Times"/>
              <a:ea typeface="Times"/>
              <a:cs typeface="Times"/>
              <a:sym typeface="Times"/>
            </a:endParaRPr>
          </a:p>
        </p:txBody>
      </p:sp>
      <p:sp>
        <p:nvSpPr>
          <p:cNvPr id="1004" name="Google Shape;1004;p52"/>
          <p:cNvSpPr/>
          <p:nvPr/>
        </p:nvSpPr>
        <p:spPr>
          <a:xfrm>
            <a:off x="6767513" y="2951163"/>
            <a:ext cx="222250" cy="84137"/>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
        <p:nvSpPr>
          <p:cNvPr id="1005" name="Google Shape;1005;p52"/>
          <p:cNvSpPr/>
          <p:nvPr/>
        </p:nvSpPr>
        <p:spPr>
          <a:xfrm>
            <a:off x="6911975" y="2903538"/>
            <a:ext cx="44767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②</a:t>
            </a:r>
            <a:endParaRPr b="1" sz="1400">
              <a:solidFill>
                <a:srgbClr val="FF0000"/>
              </a:solidFill>
              <a:latin typeface="Times"/>
              <a:ea typeface="Times"/>
              <a:cs typeface="Times"/>
              <a:sym typeface="Times"/>
            </a:endParaRPr>
          </a:p>
        </p:txBody>
      </p:sp>
      <p:sp>
        <p:nvSpPr>
          <p:cNvPr id="1006" name="Google Shape;1006;p52"/>
          <p:cNvSpPr/>
          <p:nvPr/>
        </p:nvSpPr>
        <p:spPr>
          <a:xfrm>
            <a:off x="8265368" y="2833688"/>
            <a:ext cx="447675" cy="306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③</a:t>
            </a:r>
            <a:endParaRPr b="1" sz="1400">
              <a:solidFill>
                <a:srgbClr val="FF0000"/>
              </a:solidFill>
              <a:latin typeface="Times"/>
              <a:ea typeface="Times"/>
              <a:cs typeface="Times"/>
              <a:sym typeface="Times"/>
            </a:endParaRPr>
          </a:p>
        </p:txBody>
      </p:sp>
      <p:sp>
        <p:nvSpPr>
          <p:cNvPr id="1007" name="Google Shape;1007;p52"/>
          <p:cNvSpPr/>
          <p:nvPr/>
        </p:nvSpPr>
        <p:spPr>
          <a:xfrm>
            <a:off x="8625409" y="2919985"/>
            <a:ext cx="143196" cy="93663"/>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
        <p:nvSpPr>
          <p:cNvPr id="1008" name="Google Shape;1008;p52"/>
          <p:cNvSpPr/>
          <p:nvPr/>
        </p:nvSpPr>
        <p:spPr>
          <a:xfrm>
            <a:off x="8841432" y="2834581"/>
            <a:ext cx="306388" cy="306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④</a:t>
            </a:r>
            <a:endParaRPr b="1" sz="1400">
              <a:solidFill>
                <a:srgbClr val="FF0000"/>
              </a:solidFill>
              <a:latin typeface="Times"/>
              <a:ea typeface="Times"/>
              <a:cs typeface="Times"/>
              <a:sym typeface="Times"/>
            </a:endParaRPr>
          </a:p>
        </p:txBody>
      </p:sp>
      <p:sp>
        <p:nvSpPr>
          <p:cNvPr id="1009" name="Google Shape;1009;p52"/>
          <p:cNvSpPr/>
          <p:nvPr/>
        </p:nvSpPr>
        <p:spPr>
          <a:xfrm>
            <a:off x="8337376" y="3119313"/>
            <a:ext cx="228600" cy="93663"/>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
        <p:nvSpPr>
          <p:cNvPr id="1010" name="Google Shape;1010;p52"/>
          <p:cNvSpPr/>
          <p:nvPr/>
        </p:nvSpPr>
        <p:spPr>
          <a:xfrm>
            <a:off x="8514534" y="3047903"/>
            <a:ext cx="449262"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b="1" lang="ja-JP" sz="1400">
                <a:solidFill>
                  <a:srgbClr val="FF0000"/>
                </a:solidFill>
                <a:latin typeface="Times"/>
                <a:ea typeface="Times"/>
                <a:cs typeface="Times"/>
                <a:sym typeface="Times"/>
              </a:rPr>
              <a:t>⑤</a:t>
            </a:r>
            <a:endParaRPr b="1" sz="1400">
              <a:solidFill>
                <a:srgbClr val="FF0000"/>
              </a:solidFill>
              <a:latin typeface="Times"/>
              <a:ea typeface="Times"/>
              <a:cs typeface="Times"/>
              <a:sym typeface="Times"/>
            </a:endParaRPr>
          </a:p>
        </p:txBody>
      </p:sp>
      <p:sp>
        <p:nvSpPr>
          <p:cNvPr id="1011" name="Google Shape;1011;p52"/>
          <p:cNvSpPr/>
          <p:nvPr/>
        </p:nvSpPr>
        <p:spPr>
          <a:xfrm>
            <a:off x="8770244" y="2924944"/>
            <a:ext cx="143196" cy="93663"/>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53"/>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020" name="Google Shape;1020;p53"/>
          <p:cNvSpPr txBox="1"/>
          <p:nvPr/>
        </p:nvSpPr>
        <p:spPr>
          <a:xfrm>
            <a:off x="57150" y="950913"/>
            <a:ext cx="9656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　③原産地証明書（その他の典拠書類/連絡先）</a:t>
            </a:r>
            <a:endParaRPr sz="2400" u="sng">
              <a:solidFill>
                <a:srgbClr val="FF0000"/>
              </a:solidFill>
              <a:latin typeface="MS Gothic"/>
              <a:ea typeface="MS Gothic"/>
              <a:cs typeface="MS Gothic"/>
              <a:sym typeface="MS Gothic"/>
            </a:endParaRPr>
          </a:p>
        </p:txBody>
      </p:sp>
      <p:sp>
        <p:nvSpPr>
          <p:cNvPr id="1021" name="Google Shape;1021;p53"/>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022" name="Google Shape;1022;p53"/>
          <p:cNvSpPr/>
          <p:nvPr/>
        </p:nvSpPr>
        <p:spPr>
          <a:xfrm>
            <a:off x="57150" y="5838363"/>
            <a:ext cx="970438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・入力は以上となります。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・入力内容に不備がある場合、「発給申請」ボタンが表示されず、「発給申請入力チェック」と表示されます。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・保存をクリックすると、入力途中の内容が保存されます。保存状態では、印刷する証明書イメージを確認することができます（詳細は次ページ参照）。</a:t>
            </a:r>
            <a:endParaRPr sz="1400">
              <a:solidFill>
                <a:schemeClr val="dk1"/>
              </a:solidFill>
              <a:latin typeface="MS Gothic"/>
              <a:ea typeface="MS Gothic"/>
              <a:cs typeface="MS Gothic"/>
              <a:sym typeface="MS Gothic"/>
            </a:endParaRPr>
          </a:p>
        </p:txBody>
      </p:sp>
      <p:sp>
        <p:nvSpPr>
          <p:cNvPr id="1023" name="Google Shape;1023;p53"/>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024" name="Google Shape;1024;p53"/>
          <p:cNvSpPr/>
          <p:nvPr/>
        </p:nvSpPr>
        <p:spPr>
          <a:xfrm>
            <a:off x="6608763" y="1519238"/>
            <a:ext cx="3297237"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【その他の典拠書類】</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・典拠インボイス以外の追加書類が必要な場</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合、「その他の典拠書類追加」ボタンをクリックして、ファイルを選択します。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rgbClr val="FF0000"/>
              </a:buClr>
              <a:buSzPts val="1200"/>
              <a:buFont typeface="Arial"/>
              <a:buNone/>
            </a:pPr>
            <a:r>
              <a:rPr b="1" lang="ja-JP" sz="1200">
                <a:solidFill>
                  <a:srgbClr val="FF0000"/>
                </a:solidFill>
                <a:latin typeface="MS Gothic"/>
                <a:ea typeface="MS Gothic"/>
                <a:cs typeface="MS Gothic"/>
                <a:sym typeface="MS Gothic"/>
              </a:rPr>
              <a:t>※本欄は、申請先の商工会議所により、表示</a:t>
            </a:r>
            <a:endParaRPr b="1" sz="1200">
              <a:solidFill>
                <a:srgbClr val="FF0000"/>
              </a:solidFill>
              <a:latin typeface="MS Gothic"/>
              <a:ea typeface="MS Gothic"/>
              <a:cs typeface="MS Gothic"/>
              <a:sym typeface="MS Gothic"/>
            </a:endParaRPr>
          </a:p>
          <a:p>
            <a:pPr indent="0" lvl="0" marL="0" marR="0" rtl="0" algn="l">
              <a:spcBef>
                <a:spcPts val="0"/>
              </a:spcBef>
              <a:spcAft>
                <a:spcPts val="0"/>
              </a:spcAft>
              <a:buClr>
                <a:srgbClr val="FF0000"/>
              </a:buClr>
              <a:buSzPts val="1200"/>
              <a:buFont typeface="Arial"/>
              <a:buNone/>
            </a:pPr>
            <a:r>
              <a:rPr b="1" lang="ja-JP" sz="1200">
                <a:solidFill>
                  <a:srgbClr val="FF0000"/>
                </a:solidFill>
                <a:latin typeface="MS Gothic"/>
                <a:ea typeface="MS Gothic"/>
                <a:cs typeface="MS Gothic"/>
                <a:sym typeface="MS Gothic"/>
              </a:rPr>
              <a:t>　されない場合があります。</a:t>
            </a:r>
            <a:endParaRPr b="1" sz="1200">
              <a:solidFill>
                <a:srgbClr val="FF0000"/>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【審査完了通知メールの受信希望】</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・審査完了通知メールは、審査が完了して状態が「承認」となったタイミングで送付します。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※承認後、手数料支払い手続きとなります。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【本件に関するご担当者】</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・E-mail欄に記載するメールアドレスは、　申請に不備等があり差し戻しを行った場合の自動メール送信先として使用します。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・データの作成者とは別のユーザーIDで発給申請した場合、本欄は最新申請ユーザーIDの情報（電話番号を除く）に自動で更新されます。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・電話番号は電話番号形式</a:t>
            </a:r>
            <a:r>
              <a:rPr lang="ja-JP" sz="1200">
                <a:solidFill>
                  <a:schemeClr val="dk1"/>
                </a:solidFill>
                <a:highlight>
                  <a:srgbClr val="FFFF00"/>
                </a:highlight>
                <a:latin typeface="MS Gothic"/>
                <a:ea typeface="MS Gothic"/>
                <a:cs typeface="MS Gothic"/>
                <a:sym typeface="MS Gothic"/>
              </a:rPr>
              <a:t>(ハイフンあり)で13桁</a:t>
            </a:r>
            <a:r>
              <a:rPr lang="ja-JP" sz="1200">
                <a:solidFill>
                  <a:schemeClr val="dk1"/>
                </a:solidFill>
                <a:latin typeface="MS Gothic"/>
                <a:ea typeface="MS Gothic"/>
                <a:cs typeface="MS Gothic"/>
                <a:sym typeface="MS Gothic"/>
              </a:rPr>
              <a:t>まで入力可能です。</a:t>
            </a:r>
            <a:endParaRPr sz="1200">
              <a:solidFill>
                <a:schemeClr val="dk1"/>
              </a:solidFill>
              <a:latin typeface="MS Gothic"/>
              <a:ea typeface="MS Gothic"/>
              <a:cs typeface="MS Gothic"/>
              <a:sym typeface="MS Gothic"/>
            </a:endParaRPr>
          </a:p>
        </p:txBody>
      </p:sp>
      <p:pic>
        <p:nvPicPr>
          <p:cNvPr id="1025" name="Google Shape;1025;p53"/>
          <p:cNvPicPr preferRelativeResize="0"/>
          <p:nvPr/>
        </p:nvPicPr>
        <p:blipFill rotWithShape="1">
          <a:blip r:embed="rId3">
            <a:alphaModFix/>
          </a:blip>
          <a:srcRect b="0" l="0" r="0" t="0"/>
          <a:stretch/>
        </p:blipFill>
        <p:spPr>
          <a:xfrm>
            <a:off x="201153" y="1438176"/>
            <a:ext cx="6407610" cy="830997"/>
          </a:xfrm>
          <a:prstGeom prst="rect">
            <a:avLst/>
          </a:prstGeom>
          <a:noFill/>
          <a:ln>
            <a:noFill/>
          </a:ln>
        </p:spPr>
      </p:pic>
      <p:pic>
        <p:nvPicPr>
          <p:cNvPr id="1026" name="Google Shape;1026;p53"/>
          <p:cNvPicPr preferRelativeResize="0"/>
          <p:nvPr/>
        </p:nvPicPr>
        <p:blipFill rotWithShape="1">
          <a:blip r:embed="rId4">
            <a:alphaModFix/>
          </a:blip>
          <a:srcRect b="0" l="0" r="0" t="0"/>
          <a:stretch/>
        </p:blipFill>
        <p:spPr>
          <a:xfrm>
            <a:off x="201153" y="2361268"/>
            <a:ext cx="6407610" cy="1305834"/>
          </a:xfrm>
          <a:prstGeom prst="rect">
            <a:avLst/>
          </a:prstGeom>
          <a:noFill/>
          <a:ln>
            <a:noFill/>
          </a:ln>
        </p:spPr>
      </p:pic>
      <p:sp>
        <p:nvSpPr>
          <p:cNvPr id="1027" name="Google Shape;1027;p53"/>
          <p:cNvSpPr/>
          <p:nvPr/>
        </p:nvSpPr>
        <p:spPr>
          <a:xfrm>
            <a:off x="416497" y="1765415"/>
            <a:ext cx="1008112" cy="36744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028" name="Google Shape;1028;p53"/>
          <p:cNvSpPr/>
          <p:nvPr/>
        </p:nvSpPr>
        <p:spPr>
          <a:xfrm>
            <a:off x="1352600" y="2780928"/>
            <a:ext cx="4536504" cy="88617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029" name="Google Shape;1029;p53"/>
          <p:cNvCxnSpPr/>
          <p:nvPr/>
        </p:nvCxnSpPr>
        <p:spPr>
          <a:xfrm>
            <a:off x="1406849" y="2146011"/>
            <a:ext cx="593823" cy="750920"/>
          </a:xfrm>
          <a:prstGeom prst="straightConnector1">
            <a:avLst/>
          </a:prstGeom>
          <a:noFill/>
          <a:ln cap="flat" cmpd="sng" w="19050">
            <a:solidFill>
              <a:srgbClr val="FF0000"/>
            </a:solidFill>
            <a:prstDash val="solid"/>
            <a:round/>
            <a:headEnd len="sm" w="sm" type="none"/>
            <a:tailEnd len="med" w="med" type="triangle"/>
          </a:ln>
        </p:spPr>
      </p:cxnSp>
      <p:pic>
        <p:nvPicPr>
          <p:cNvPr descr="スクリーンショット, 抽象, モニター, 画面 が含まれている画像&#10;&#10;自動的に生成された説明" id="1030" name="Google Shape;1030;p53"/>
          <p:cNvPicPr preferRelativeResize="0"/>
          <p:nvPr/>
        </p:nvPicPr>
        <p:blipFill rotWithShape="1">
          <a:blip r:embed="rId5">
            <a:alphaModFix/>
          </a:blip>
          <a:srcRect b="0" l="0" r="0" t="37782"/>
          <a:stretch/>
        </p:blipFill>
        <p:spPr>
          <a:xfrm>
            <a:off x="201154" y="3717032"/>
            <a:ext cx="6407610" cy="212404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pic>
        <p:nvPicPr>
          <p:cNvPr descr="スクリーンショットの画面&#10;&#10;自動的に生成された説明" id="1038" name="Google Shape;1038;p54"/>
          <p:cNvPicPr preferRelativeResize="0"/>
          <p:nvPr/>
        </p:nvPicPr>
        <p:blipFill rotWithShape="1">
          <a:blip r:embed="rId3">
            <a:alphaModFix/>
          </a:blip>
          <a:srcRect b="0" l="0" r="0" t="0"/>
          <a:stretch/>
        </p:blipFill>
        <p:spPr>
          <a:xfrm>
            <a:off x="293688" y="2390775"/>
            <a:ext cx="6015037" cy="1339850"/>
          </a:xfrm>
          <a:prstGeom prst="rect">
            <a:avLst/>
          </a:prstGeom>
          <a:noFill/>
          <a:ln cap="flat" cmpd="sng" w="9525">
            <a:solidFill>
              <a:srgbClr val="000000"/>
            </a:solidFill>
            <a:prstDash val="solid"/>
            <a:miter lim="800000"/>
            <a:headEnd len="sm" w="sm" type="none"/>
            <a:tailEnd len="sm" w="sm" type="none"/>
          </a:ln>
        </p:spPr>
      </p:pic>
      <p:pic>
        <p:nvPicPr>
          <p:cNvPr descr="スクリーンショットの画面&#10;&#10;自動的に生成された説明" id="1039" name="Google Shape;1039;p54"/>
          <p:cNvPicPr preferRelativeResize="0"/>
          <p:nvPr/>
        </p:nvPicPr>
        <p:blipFill rotWithShape="1">
          <a:blip r:embed="rId4">
            <a:alphaModFix/>
          </a:blip>
          <a:srcRect b="0" l="0" r="0" t="0"/>
          <a:stretch/>
        </p:blipFill>
        <p:spPr>
          <a:xfrm>
            <a:off x="293688" y="3933825"/>
            <a:ext cx="5454650" cy="2820988"/>
          </a:xfrm>
          <a:prstGeom prst="rect">
            <a:avLst/>
          </a:prstGeom>
          <a:noFill/>
          <a:ln cap="flat" cmpd="sng" w="9525">
            <a:solidFill>
              <a:srgbClr val="000000"/>
            </a:solidFill>
            <a:prstDash val="solid"/>
            <a:miter lim="800000"/>
            <a:headEnd len="sm" w="sm" type="none"/>
            <a:tailEnd len="sm" w="sm" type="none"/>
          </a:ln>
        </p:spPr>
      </p:pic>
      <p:sp>
        <p:nvSpPr>
          <p:cNvPr id="1040" name="Google Shape;1040;p54"/>
          <p:cNvSpPr txBox="1"/>
          <p:nvPr>
            <p:ph idx="12" type="sldNum"/>
          </p:nvPr>
        </p:nvSpPr>
        <p:spPr>
          <a:xfrm>
            <a:off x="9302750" y="6669088"/>
            <a:ext cx="306388"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041" name="Google Shape;1041;p54"/>
          <p:cNvSpPr txBox="1"/>
          <p:nvPr/>
        </p:nvSpPr>
        <p:spPr>
          <a:xfrm>
            <a:off x="57150" y="950913"/>
            <a:ext cx="6305550"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（２）発給申請（途中保存）</a:t>
            </a:r>
            <a:endParaRPr sz="2400" u="sng">
              <a:solidFill>
                <a:srgbClr val="FF0000"/>
              </a:solidFill>
              <a:latin typeface="MS Gothic"/>
              <a:ea typeface="MS Gothic"/>
              <a:cs typeface="MS Gothic"/>
              <a:sym typeface="MS Gothic"/>
            </a:endParaRPr>
          </a:p>
        </p:txBody>
      </p:sp>
      <p:sp>
        <p:nvSpPr>
          <p:cNvPr id="1042" name="Google Shape;1042;p5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043" name="Google Shape;1043;p54"/>
          <p:cNvSpPr/>
          <p:nvPr/>
        </p:nvSpPr>
        <p:spPr>
          <a:xfrm>
            <a:off x="0" y="1401763"/>
            <a:ext cx="6834188"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・「保存」をクリックすると、入力内容が途中保存されます。発給受付番号が表示</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されますので、入力を再開する時は、発給申請状況一覧画面から本画面に表示さ</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れている発給受付番号をクリックしてください。</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・また、証明書のイメージを確認することができます。</a:t>
            </a:r>
            <a:endParaRPr sz="1400">
              <a:solidFill>
                <a:schemeClr val="dk1"/>
              </a:solidFill>
              <a:latin typeface="MS Gothic"/>
              <a:ea typeface="MS Gothic"/>
              <a:cs typeface="MS Gothic"/>
              <a:sym typeface="MS Gothic"/>
            </a:endParaRPr>
          </a:p>
        </p:txBody>
      </p:sp>
      <p:sp>
        <p:nvSpPr>
          <p:cNvPr id="1044" name="Google Shape;1044;p54"/>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045" name="Google Shape;1045;p54"/>
          <p:cNvSpPr/>
          <p:nvPr/>
        </p:nvSpPr>
        <p:spPr>
          <a:xfrm>
            <a:off x="2974975" y="3490913"/>
            <a:ext cx="611188" cy="23812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046" name="Google Shape;1046;p54"/>
          <p:cNvSpPr/>
          <p:nvPr/>
        </p:nvSpPr>
        <p:spPr>
          <a:xfrm>
            <a:off x="2576513" y="6389688"/>
            <a:ext cx="1789112" cy="32702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047" name="Google Shape;1047;p54"/>
          <p:cNvCxnSpPr>
            <a:stCxn id="1045" idx="2"/>
          </p:cNvCxnSpPr>
          <p:nvPr/>
        </p:nvCxnSpPr>
        <p:spPr>
          <a:xfrm>
            <a:off x="3280569" y="3729038"/>
            <a:ext cx="0" cy="204900"/>
          </a:xfrm>
          <a:prstGeom prst="straightConnector1">
            <a:avLst/>
          </a:prstGeom>
          <a:noFill/>
          <a:ln cap="flat" cmpd="sng" w="19050">
            <a:solidFill>
              <a:srgbClr val="FF0000"/>
            </a:solidFill>
            <a:prstDash val="solid"/>
            <a:round/>
            <a:headEnd len="sm" w="sm" type="none"/>
            <a:tailEnd len="med" w="med" type="triangle"/>
          </a:ln>
        </p:spPr>
      </p:cxnSp>
      <p:cxnSp>
        <p:nvCxnSpPr>
          <p:cNvPr id="1048" name="Google Shape;1048;p54"/>
          <p:cNvCxnSpPr/>
          <p:nvPr/>
        </p:nvCxnSpPr>
        <p:spPr>
          <a:xfrm flipH="1" rot="10800000">
            <a:off x="4365625" y="4941888"/>
            <a:ext cx="2243138" cy="1611312"/>
          </a:xfrm>
          <a:prstGeom prst="straightConnector1">
            <a:avLst/>
          </a:prstGeom>
          <a:noFill/>
          <a:ln cap="flat" cmpd="sng" w="19050">
            <a:solidFill>
              <a:srgbClr val="FF0000"/>
            </a:solidFill>
            <a:prstDash val="solid"/>
            <a:round/>
            <a:headEnd len="sm" w="sm" type="none"/>
            <a:tailEnd len="med" w="med" type="triangle"/>
          </a:ln>
        </p:spPr>
      </p:cxnSp>
      <p:sp>
        <p:nvSpPr>
          <p:cNvPr id="1049" name="Google Shape;1049;p54"/>
          <p:cNvSpPr/>
          <p:nvPr/>
        </p:nvSpPr>
        <p:spPr>
          <a:xfrm>
            <a:off x="7188200" y="1412875"/>
            <a:ext cx="2038350" cy="369888"/>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Arial"/>
              <a:buNone/>
            </a:pPr>
            <a:r>
              <a:rPr lang="ja-JP" sz="1800">
                <a:solidFill>
                  <a:srgbClr val="FF0000"/>
                </a:solidFill>
                <a:latin typeface="MS Gothic"/>
                <a:ea typeface="MS Gothic"/>
                <a:cs typeface="MS Gothic"/>
                <a:sym typeface="MS Gothic"/>
              </a:rPr>
              <a:t>証明書イメージ</a:t>
            </a:r>
            <a:endParaRPr sz="1800">
              <a:solidFill>
                <a:srgbClr val="FF0000"/>
              </a:solidFill>
              <a:latin typeface="MS Gothic"/>
              <a:ea typeface="MS Gothic"/>
              <a:cs typeface="MS Gothic"/>
              <a:sym typeface="MS Gothic"/>
            </a:endParaRPr>
          </a:p>
        </p:txBody>
      </p:sp>
      <p:sp>
        <p:nvSpPr>
          <p:cNvPr id="1050" name="Google Shape;1050;p54"/>
          <p:cNvSpPr/>
          <p:nvPr/>
        </p:nvSpPr>
        <p:spPr>
          <a:xfrm>
            <a:off x="6421438" y="5876925"/>
            <a:ext cx="34274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・証明書イメージでは、「10.Certification」</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欄がサンプル画像に差し代わります。また、</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欄外のQRコードも表示されません。</a:t>
            </a:r>
            <a:endParaRPr sz="1200">
              <a:solidFill>
                <a:schemeClr val="dk1"/>
              </a:solidFill>
              <a:latin typeface="MS Gothic"/>
              <a:ea typeface="MS Gothic"/>
              <a:cs typeface="MS Gothic"/>
              <a:sym typeface="MS Gothic"/>
            </a:endParaRPr>
          </a:p>
        </p:txBody>
      </p:sp>
      <p:pic>
        <p:nvPicPr>
          <p:cNvPr id="1051" name="Google Shape;1051;p54"/>
          <p:cNvPicPr preferRelativeResize="0"/>
          <p:nvPr/>
        </p:nvPicPr>
        <p:blipFill rotWithShape="1">
          <a:blip r:embed="rId5">
            <a:alphaModFix/>
          </a:blip>
          <a:srcRect b="0" l="0" r="0" t="0"/>
          <a:stretch/>
        </p:blipFill>
        <p:spPr>
          <a:xfrm>
            <a:off x="6742727" y="1852613"/>
            <a:ext cx="2746777" cy="399256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pic>
        <p:nvPicPr>
          <p:cNvPr descr="スクリーンショットの画面&#10;&#10;自動的に生成された説明" id="1059" name="Google Shape;1059;p55"/>
          <p:cNvPicPr preferRelativeResize="0"/>
          <p:nvPr/>
        </p:nvPicPr>
        <p:blipFill rotWithShape="1">
          <a:blip r:embed="rId3">
            <a:alphaModFix/>
          </a:blip>
          <a:srcRect b="0" l="0" r="0" t="0"/>
          <a:stretch/>
        </p:blipFill>
        <p:spPr>
          <a:xfrm>
            <a:off x="315913" y="2492375"/>
            <a:ext cx="6588125" cy="1466850"/>
          </a:xfrm>
          <a:prstGeom prst="rect">
            <a:avLst/>
          </a:prstGeom>
          <a:noFill/>
          <a:ln cap="flat" cmpd="sng" w="9525">
            <a:solidFill>
              <a:srgbClr val="000000"/>
            </a:solidFill>
            <a:prstDash val="solid"/>
            <a:miter lim="800000"/>
            <a:headEnd len="sm" w="sm" type="none"/>
            <a:tailEnd len="sm" w="sm" type="none"/>
          </a:ln>
        </p:spPr>
      </p:pic>
      <p:sp>
        <p:nvSpPr>
          <p:cNvPr id="1060" name="Google Shape;1060;p5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061" name="Google Shape;1061;p55"/>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（２）発給申請（申請完了）</a:t>
            </a:r>
            <a:endParaRPr sz="2400" u="sng">
              <a:solidFill>
                <a:srgbClr val="FF0000"/>
              </a:solidFill>
              <a:latin typeface="MS Gothic"/>
              <a:ea typeface="MS Gothic"/>
              <a:cs typeface="MS Gothic"/>
              <a:sym typeface="MS Gothic"/>
            </a:endParaRPr>
          </a:p>
        </p:txBody>
      </p:sp>
      <p:sp>
        <p:nvSpPr>
          <p:cNvPr id="1062" name="Google Shape;1062;p55"/>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063" name="Google Shape;1063;p55"/>
          <p:cNvSpPr/>
          <p:nvPr/>
        </p:nvSpPr>
        <p:spPr>
          <a:xfrm>
            <a:off x="-23813" y="1468438"/>
            <a:ext cx="9217026"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・「発給申請」をクリックすると申請が完了します。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・発給受付番号が表示されますので、申請内容の確認や不備等があって修正を行う場合、</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発給申請状況一覧画面から本画面に表示されている発給受付番号を開いてください。</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・「証明書イメージ閲覧（PDF）」をクリックすると、証明書イメージが表示されます（保存時と同様）。</a:t>
            </a:r>
            <a:endParaRPr sz="1400">
              <a:solidFill>
                <a:schemeClr val="dk1"/>
              </a:solidFill>
              <a:latin typeface="MS Gothic"/>
              <a:ea typeface="MS Gothic"/>
              <a:cs typeface="MS Gothic"/>
              <a:sym typeface="MS Gothic"/>
            </a:endParaRPr>
          </a:p>
        </p:txBody>
      </p:sp>
      <p:sp>
        <p:nvSpPr>
          <p:cNvPr id="1064" name="Google Shape;1064;p55"/>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065" name="Google Shape;1065;p55"/>
          <p:cNvSpPr/>
          <p:nvPr/>
        </p:nvSpPr>
        <p:spPr>
          <a:xfrm>
            <a:off x="4376738" y="3721100"/>
            <a:ext cx="611187" cy="23812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066" name="Google Shape;1066;p55"/>
          <p:cNvCxnSpPr>
            <a:stCxn id="1065" idx="2"/>
            <a:endCxn id="1067" idx="1"/>
          </p:cNvCxnSpPr>
          <p:nvPr/>
        </p:nvCxnSpPr>
        <p:spPr>
          <a:xfrm>
            <a:off x="4682332" y="3959225"/>
            <a:ext cx="461100" cy="254700"/>
          </a:xfrm>
          <a:prstGeom prst="straightConnector1">
            <a:avLst/>
          </a:prstGeom>
          <a:noFill/>
          <a:ln cap="flat" cmpd="sng" w="19050">
            <a:solidFill>
              <a:srgbClr val="FF0000"/>
            </a:solidFill>
            <a:prstDash val="solid"/>
            <a:round/>
            <a:headEnd len="sm" w="sm" type="none"/>
            <a:tailEnd len="med" w="med" type="triangle"/>
          </a:ln>
        </p:spPr>
      </p:cxnSp>
      <p:sp>
        <p:nvSpPr>
          <p:cNvPr id="1068" name="Google Shape;1068;p55"/>
          <p:cNvSpPr/>
          <p:nvPr/>
        </p:nvSpPr>
        <p:spPr>
          <a:xfrm>
            <a:off x="128464" y="5643563"/>
            <a:ext cx="9649072" cy="954107"/>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400"/>
              <a:buFont typeface="Arial"/>
              <a:buNone/>
            </a:pPr>
            <a:r>
              <a:rPr lang="ja-JP" sz="1400">
                <a:solidFill>
                  <a:srgbClr val="FF0000"/>
                </a:solidFill>
                <a:latin typeface="MS Gothic"/>
                <a:ea typeface="MS Gothic"/>
                <a:cs typeface="MS Gothic"/>
                <a:sym typeface="MS Gothic"/>
              </a:rPr>
              <a:t>【申請後、証明手数料が発生します】</a:t>
            </a:r>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・商工会議所での申請内容の審査完了後に、手数料をお支払いいただくと、証明書の印刷が可能となります。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・申請後に証明書が不要になったとしても、審査を行っていますので証明手数料をお支払いいただく必要があります。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十分にご理解いただいたうえで、発給申請を行ってください。</a:t>
            </a:r>
            <a:endParaRPr sz="1400">
              <a:solidFill>
                <a:schemeClr val="dk1"/>
              </a:solidFill>
              <a:latin typeface="MS Gothic"/>
              <a:ea typeface="MS Gothic"/>
              <a:cs typeface="MS Gothic"/>
              <a:sym typeface="MS Gothic"/>
            </a:endParaRPr>
          </a:p>
        </p:txBody>
      </p:sp>
      <p:pic>
        <p:nvPicPr>
          <p:cNvPr descr="スクリーンショットの画面&#10;&#10;自動的に生成された説明" id="1067" name="Google Shape;1067;p55"/>
          <p:cNvPicPr preferRelativeResize="0"/>
          <p:nvPr/>
        </p:nvPicPr>
        <p:blipFill rotWithShape="1">
          <a:blip r:embed="rId4">
            <a:alphaModFix/>
          </a:blip>
          <a:srcRect b="0" l="0" r="0" t="0"/>
          <a:stretch/>
        </p:blipFill>
        <p:spPr>
          <a:xfrm>
            <a:off x="5143500" y="2843213"/>
            <a:ext cx="4049713" cy="2741612"/>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pic>
        <p:nvPicPr>
          <p:cNvPr id="1076" name="Google Shape;1076;p56"/>
          <p:cNvPicPr preferRelativeResize="0"/>
          <p:nvPr/>
        </p:nvPicPr>
        <p:blipFill rotWithShape="1">
          <a:blip r:embed="rId3">
            <a:alphaModFix/>
          </a:blip>
          <a:srcRect b="0" l="0" r="0" t="0"/>
          <a:stretch/>
        </p:blipFill>
        <p:spPr>
          <a:xfrm>
            <a:off x="5961112" y="5381583"/>
            <a:ext cx="3508057" cy="1071753"/>
          </a:xfrm>
          <a:prstGeom prst="rect">
            <a:avLst/>
          </a:prstGeom>
          <a:noFill/>
          <a:ln cap="flat" cmpd="sng" w="9525">
            <a:solidFill>
              <a:srgbClr val="000000"/>
            </a:solidFill>
            <a:prstDash val="solid"/>
            <a:round/>
            <a:headEnd len="sm" w="sm" type="none"/>
            <a:tailEnd len="sm" w="sm" type="none"/>
          </a:ln>
        </p:spPr>
      </p:pic>
      <p:pic>
        <p:nvPicPr>
          <p:cNvPr id="1077" name="Google Shape;1077;p56"/>
          <p:cNvPicPr preferRelativeResize="0"/>
          <p:nvPr/>
        </p:nvPicPr>
        <p:blipFill rotWithShape="1">
          <a:blip r:embed="rId4">
            <a:alphaModFix/>
          </a:blip>
          <a:srcRect b="0" l="0" r="0" t="0"/>
          <a:stretch/>
        </p:blipFill>
        <p:spPr>
          <a:xfrm>
            <a:off x="551691" y="5185172"/>
            <a:ext cx="4185285" cy="1603534"/>
          </a:xfrm>
          <a:prstGeom prst="rect">
            <a:avLst/>
          </a:prstGeom>
          <a:noFill/>
          <a:ln cap="flat" cmpd="sng" w="9525">
            <a:solidFill>
              <a:srgbClr val="000000"/>
            </a:solidFill>
            <a:prstDash val="solid"/>
            <a:round/>
            <a:headEnd len="sm" w="sm" type="none"/>
            <a:tailEnd len="sm" w="sm" type="none"/>
          </a:ln>
        </p:spPr>
      </p:pic>
      <p:sp>
        <p:nvSpPr>
          <p:cNvPr id="1078" name="Google Shape;1078;p5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079" name="Google Shape;1079;p56"/>
          <p:cNvSpPr txBox="1"/>
          <p:nvPr/>
        </p:nvSpPr>
        <p:spPr>
          <a:xfrm>
            <a:off x="57150" y="950913"/>
            <a:ext cx="82089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Times"/>
                <a:ea typeface="Times"/>
                <a:cs typeface="Times"/>
                <a:sym typeface="Times"/>
              </a:rPr>
              <a:t>（３）申請取消（状態が「発給申請」の時のみ）</a:t>
            </a:r>
            <a:endParaRPr sz="2400" u="sng">
              <a:solidFill>
                <a:srgbClr val="FF0000"/>
              </a:solidFill>
              <a:latin typeface="Times"/>
              <a:ea typeface="Times"/>
              <a:cs typeface="Times"/>
              <a:sym typeface="Times"/>
            </a:endParaRPr>
          </a:p>
        </p:txBody>
      </p:sp>
      <p:sp>
        <p:nvSpPr>
          <p:cNvPr id="1080" name="Google Shape;1080;p56"/>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rPr>
              <a:t>３．発給申請</a:t>
            </a:r>
            <a:endParaRPr sz="2400">
              <a:solidFill>
                <a:schemeClr val="dk1"/>
              </a:solidFill>
            </a:endParaRPr>
          </a:p>
        </p:txBody>
      </p:sp>
      <p:sp>
        <p:nvSpPr>
          <p:cNvPr id="1081" name="Google Shape;1081;p56"/>
          <p:cNvSpPr/>
          <p:nvPr/>
        </p:nvSpPr>
        <p:spPr>
          <a:xfrm>
            <a:off x="57150" y="1466850"/>
            <a:ext cx="9848850" cy="954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Times"/>
                <a:ea typeface="Times"/>
                <a:cs typeface="Times"/>
                <a:sym typeface="Times"/>
              </a:rPr>
              <a:t>・申請後、申請先の商工会議所が当該申請の審査に入る前であれば、申請取消や申請内容の修正を行うことができます。</a:t>
            </a:r>
            <a:endParaRPr sz="1400">
              <a:solidFill>
                <a:schemeClr val="dk1"/>
              </a:solidFill>
              <a:latin typeface="Times"/>
              <a:ea typeface="Times"/>
              <a:cs typeface="Times"/>
              <a:sym typeface="Times"/>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Times"/>
                <a:ea typeface="Times"/>
                <a:cs typeface="Times"/>
                <a:sym typeface="Times"/>
              </a:rPr>
              <a:t>・受付番号をクリックして画面を一番下までスクロールし、申請取消をクリックすると状態が「発給申請」から「保存」</a:t>
            </a:r>
            <a:endParaRPr sz="1400">
              <a:solidFill>
                <a:schemeClr val="dk1"/>
              </a:solidFill>
              <a:latin typeface="Times"/>
              <a:ea typeface="Times"/>
              <a:cs typeface="Times"/>
              <a:sym typeface="Times"/>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Times"/>
                <a:ea typeface="Times"/>
                <a:cs typeface="Times"/>
                <a:sym typeface="Times"/>
              </a:rPr>
              <a:t>　に変わり申請が取り消されます。「保存」状態になると修正が可能となり、修正後に再度申請を行うことができます。</a:t>
            </a:r>
            <a:endParaRPr sz="1400">
              <a:solidFill>
                <a:schemeClr val="dk1"/>
              </a:solidFill>
              <a:latin typeface="Times"/>
              <a:ea typeface="Times"/>
              <a:cs typeface="Times"/>
              <a:sym typeface="Times"/>
            </a:endParaRPr>
          </a:p>
          <a:p>
            <a:pPr indent="0" lvl="0" marL="0" marR="0" rtl="0" algn="l">
              <a:spcBef>
                <a:spcPts val="0"/>
              </a:spcBef>
              <a:spcAft>
                <a:spcPts val="0"/>
              </a:spcAft>
              <a:buClr>
                <a:schemeClr val="dk1"/>
              </a:buClr>
              <a:buSzPts val="1400"/>
              <a:buFont typeface="Arial"/>
              <a:buNone/>
            </a:pPr>
            <a:r>
              <a:rPr lang="ja-JP" sz="1400" u="sng">
                <a:solidFill>
                  <a:schemeClr val="dk1"/>
                </a:solidFill>
                <a:latin typeface="Times"/>
                <a:ea typeface="Times"/>
                <a:cs typeface="Times"/>
                <a:sym typeface="Times"/>
              </a:rPr>
              <a:t>※申請取消を行ってもデータは削除されません。削除するには、申請取消後に削除ボタンのクリックが必要です。</a:t>
            </a:r>
            <a:endParaRPr sz="1400" u="sng">
              <a:solidFill>
                <a:schemeClr val="dk1"/>
              </a:solidFill>
              <a:latin typeface="Times"/>
              <a:ea typeface="Times"/>
              <a:cs typeface="Times"/>
              <a:sym typeface="Times"/>
            </a:endParaRPr>
          </a:p>
        </p:txBody>
      </p:sp>
      <p:sp>
        <p:nvSpPr>
          <p:cNvPr id="1082" name="Google Shape;1082;p56"/>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申請者</a:t>
            </a:r>
            <a:endParaRPr sz="1600">
              <a:solidFill>
                <a:schemeClr val="dk1"/>
              </a:solidFill>
              <a:latin typeface="Times"/>
              <a:ea typeface="Times"/>
              <a:cs typeface="Times"/>
              <a:sym typeface="Times"/>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ユーザーＩＤ</a:t>
            </a:r>
            <a:endParaRPr sz="1600">
              <a:solidFill>
                <a:schemeClr val="dk1"/>
              </a:solidFill>
              <a:latin typeface="Times"/>
              <a:ea typeface="Times"/>
              <a:cs typeface="Times"/>
              <a:sym typeface="Times"/>
            </a:endParaRPr>
          </a:p>
        </p:txBody>
      </p:sp>
      <p:sp>
        <p:nvSpPr>
          <p:cNvPr id="1083" name="Google Shape;1083;p56"/>
          <p:cNvSpPr/>
          <p:nvPr/>
        </p:nvSpPr>
        <p:spPr>
          <a:xfrm>
            <a:off x="1352600" y="4725144"/>
            <a:ext cx="441325" cy="21602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
        <p:nvSpPr>
          <p:cNvPr id="1084" name="Google Shape;1084;p56"/>
          <p:cNvSpPr/>
          <p:nvPr/>
        </p:nvSpPr>
        <p:spPr>
          <a:xfrm>
            <a:off x="2432768" y="6489368"/>
            <a:ext cx="432000" cy="252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cxnSp>
        <p:nvCxnSpPr>
          <p:cNvPr id="1085" name="Google Shape;1085;p56"/>
          <p:cNvCxnSpPr>
            <a:stCxn id="1084" idx="3"/>
          </p:cNvCxnSpPr>
          <p:nvPr/>
        </p:nvCxnSpPr>
        <p:spPr>
          <a:xfrm flipH="1" rot="10800000">
            <a:off x="2864768" y="5997668"/>
            <a:ext cx="3096300" cy="617700"/>
          </a:xfrm>
          <a:prstGeom prst="straightConnector1">
            <a:avLst/>
          </a:prstGeom>
          <a:noFill/>
          <a:ln cap="flat" cmpd="sng" w="19050">
            <a:solidFill>
              <a:srgbClr val="FF0000"/>
            </a:solidFill>
            <a:prstDash val="solid"/>
            <a:round/>
            <a:headEnd len="sm" w="sm" type="none"/>
            <a:tailEnd len="med" w="med" type="triangle"/>
          </a:ln>
        </p:spPr>
      </p:cxnSp>
      <p:sp>
        <p:nvSpPr>
          <p:cNvPr id="1086" name="Google Shape;1086;p56"/>
          <p:cNvSpPr/>
          <p:nvPr/>
        </p:nvSpPr>
        <p:spPr>
          <a:xfrm>
            <a:off x="2216696" y="5754038"/>
            <a:ext cx="864096" cy="1232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pic>
        <p:nvPicPr>
          <p:cNvPr id="1087" name="Google Shape;1087;p56"/>
          <p:cNvPicPr preferRelativeResize="0"/>
          <p:nvPr/>
        </p:nvPicPr>
        <p:blipFill rotWithShape="1">
          <a:blip r:embed="rId5">
            <a:alphaModFix/>
          </a:blip>
          <a:srcRect b="0" l="0" r="0" t="0"/>
          <a:stretch/>
        </p:blipFill>
        <p:spPr>
          <a:xfrm>
            <a:off x="551691" y="2445980"/>
            <a:ext cx="7538561" cy="268224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pic>
        <p:nvPicPr>
          <p:cNvPr id="1095" name="Google Shape;1095;p57"/>
          <p:cNvPicPr preferRelativeResize="0"/>
          <p:nvPr/>
        </p:nvPicPr>
        <p:blipFill rotWithShape="1">
          <a:blip r:embed="rId3">
            <a:alphaModFix/>
          </a:blip>
          <a:srcRect b="0" l="0" r="0" t="0"/>
          <a:stretch/>
        </p:blipFill>
        <p:spPr>
          <a:xfrm>
            <a:off x="560389" y="1423881"/>
            <a:ext cx="3133249" cy="990981"/>
          </a:xfrm>
          <a:prstGeom prst="rect">
            <a:avLst/>
          </a:prstGeom>
          <a:noFill/>
          <a:ln cap="flat" cmpd="sng" w="9525">
            <a:solidFill>
              <a:schemeClr val="dk1"/>
            </a:solidFill>
            <a:prstDash val="solid"/>
            <a:round/>
            <a:headEnd len="sm" w="sm" type="none"/>
            <a:tailEnd len="sm" w="sm" type="none"/>
          </a:ln>
        </p:spPr>
      </p:pic>
      <p:pic>
        <p:nvPicPr>
          <p:cNvPr id="1096" name="Google Shape;1096;p57"/>
          <p:cNvPicPr preferRelativeResize="0"/>
          <p:nvPr/>
        </p:nvPicPr>
        <p:blipFill rotWithShape="1">
          <a:blip r:embed="rId4">
            <a:alphaModFix/>
          </a:blip>
          <a:srcRect b="0" l="0" r="0" t="0"/>
          <a:stretch/>
        </p:blipFill>
        <p:spPr>
          <a:xfrm>
            <a:off x="445077" y="5013176"/>
            <a:ext cx="6380131" cy="1782890"/>
          </a:xfrm>
          <a:prstGeom prst="rect">
            <a:avLst/>
          </a:prstGeom>
          <a:noFill/>
          <a:ln cap="flat" cmpd="sng" w="9525">
            <a:solidFill>
              <a:srgbClr val="000000"/>
            </a:solidFill>
            <a:prstDash val="solid"/>
            <a:round/>
            <a:headEnd len="sm" w="sm" type="none"/>
            <a:tailEnd len="sm" w="sm" type="none"/>
          </a:ln>
        </p:spPr>
      </p:pic>
      <p:sp>
        <p:nvSpPr>
          <p:cNvPr id="1097" name="Google Shape;1097;p5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098" name="Google Shape;1098;p57"/>
          <p:cNvSpPr txBox="1"/>
          <p:nvPr/>
        </p:nvSpPr>
        <p:spPr>
          <a:xfrm>
            <a:off x="57150" y="950913"/>
            <a:ext cx="799147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（３）申請取消（状態が「発給申請」の時のみ）</a:t>
            </a:r>
            <a:endParaRPr sz="2400" u="sng">
              <a:solidFill>
                <a:srgbClr val="FF0000"/>
              </a:solidFill>
              <a:latin typeface="MS Gothic"/>
              <a:ea typeface="MS Gothic"/>
              <a:cs typeface="MS Gothic"/>
              <a:sym typeface="MS Gothic"/>
            </a:endParaRPr>
          </a:p>
        </p:txBody>
      </p:sp>
      <p:sp>
        <p:nvSpPr>
          <p:cNvPr id="1099" name="Google Shape;1099;p5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00" name="Google Shape;1100;p57"/>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01" name="Google Shape;1101;p57"/>
          <p:cNvSpPr/>
          <p:nvPr/>
        </p:nvSpPr>
        <p:spPr>
          <a:xfrm>
            <a:off x="415925" y="4509120"/>
            <a:ext cx="929005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・データが「保存」状態になります。「保存」状態のデータは、検索条件の状態を「保存」にして</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「検索表示」をクリックすることで表示されます。</a:t>
            </a:r>
            <a:endParaRPr sz="1400">
              <a:solidFill>
                <a:schemeClr val="dk1"/>
              </a:solidFill>
              <a:latin typeface="MS Gothic"/>
              <a:ea typeface="MS Gothic"/>
              <a:cs typeface="MS Gothic"/>
              <a:sym typeface="MS Gothic"/>
            </a:endParaRPr>
          </a:p>
        </p:txBody>
      </p:sp>
      <p:sp>
        <p:nvSpPr>
          <p:cNvPr id="1102" name="Google Shape;1102;p57"/>
          <p:cNvSpPr/>
          <p:nvPr/>
        </p:nvSpPr>
        <p:spPr>
          <a:xfrm rot="5400000">
            <a:off x="1796257" y="2086720"/>
            <a:ext cx="446088" cy="1114425"/>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03" name="Google Shape;1103;p57"/>
          <p:cNvSpPr/>
          <p:nvPr/>
        </p:nvSpPr>
        <p:spPr>
          <a:xfrm rot="5400000">
            <a:off x="1798638" y="3737347"/>
            <a:ext cx="438150" cy="111760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04" name="Google Shape;1104;p57"/>
          <p:cNvSpPr/>
          <p:nvPr/>
        </p:nvSpPr>
        <p:spPr>
          <a:xfrm>
            <a:off x="4376738" y="1493838"/>
            <a:ext cx="3671887" cy="857250"/>
          </a:xfrm>
          <a:prstGeom prst="wedgeRoundRectCallout">
            <a:avLst>
              <a:gd fmla="val -83100" name="adj1"/>
              <a:gd fmla="val 13967" name="adj2"/>
              <a:gd fmla="val 16667" name="adj3"/>
            </a:avLst>
          </a:prstGeom>
          <a:noFill/>
          <a:ln cap="flat" cmpd="sng" w="127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rgbClr val="E60000"/>
                </a:solidFill>
                <a:latin typeface="MS Gothic"/>
                <a:ea typeface="MS Gothic"/>
                <a:cs typeface="MS Gothic"/>
                <a:sym typeface="MS Gothic"/>
              </a:rPr>
              <a:t>「取り消しますか？このまま処理を変更しても宜しいでしょうか？」というメッセージが出ますので「OK」ボタンを押してください。</a:t>
            </a:r>
            <a:endParaRPr/>
          </a:p>
        </p:txBody>
      </p:sp>
      <p:sp>
        <p:nvSpPr>
          <p:cNvPr id="1105" name="Google Shape;1105;p57"/>
          <p:cNvSpPr/>
          <p:nvPr/>
        </p:nvSpPr>
        <p:spPr>
          <a:xfrm>
            <a:off x="2288704" y="2018771"/>
            <a:ext cx="684000" cy="33228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descr="スクリーンショットの画面&#10;&#10;自動的に生成された説明" id="1106" name="Google Shape;1106;p57"/>
          <p:cNvPicPr preferRelativeResize="0"/>
          <p:nvPr/>
        </p:nvPicPr>
        <p:blipFill rotWithShape="1">
          <a:blip r:embed="rId5">
            <a:alphaModFix/>
          </a:blip>
          <a:srcRect b="0" l="0" r="0" t="0"/>
          <a:stretch/>
        </p:blipFill>
        <p:spPr>
          <a:xfrm>
            <a:off x="483955" y="2899330"/>
            <a:ext cx="5981213" cy="1113526"/>
          </a:xfrm>
          <a:prstGeom prst="rect">
            <a:avLst/>
          </a:prstGeom>
          <a:noFill/>
          <a:ln cap="flat" cmpd="sng" w="9525">
            <a:solidFill>
              <a:schemeClr val="dk1"/>
            </a:solidFill>
            <a:prstDash val="solid"/>
            <a:miter lim="800000"/>
            <a:headEnd len="sm" w="sm" type="none"/>
            <a:tailEnd len="sm" w="sm" type="none"/>
          </a:ln>
        </p:spPr>
      </p:pic>
      <p:pic>
        <p:nvPicPr>
          <p:cNvPr id="1107" name="Google Shape;1107;p57"/>
          <p:cNvPicPr preferRelativeResize="0"/>
          <p:nvPr/>
        </p:nvPicPr>
        <p:blipFill rotWithShape="1">
          <a:blip r:embed="rId6">
            <a:alphaModFix/>
          </a:blip>
          <a:srcRect b="0" l="0" r="0" t="0"/>
          <a:stretch/>
        </p:blipFill>
        <p:spPr>
          <a:xfrm>
            <a:off x="483955" y="3623077"/>
            <a:ext cx="5794709" cy="381987"/>
          </a:xfrm>
          <a:prstGeom prst="rect">
            <a:avLst/>
          </a:prstGeom>
          <a:noFill/>
          <a:ln>
            <a:noFill/>
          </a:ln>
        </p:spPr>
      </p:pic>
      <p:sp>
        <p:nvSpPr>
          <p:cNvPr id="1108" name="Google Shape;1108;p57"/>
          <p:cNvSpPr/>
          <p:nvPr/>
        </p:nvSpPr>
        <p:spPr>
          <a:xfrm>
            <a:off x="3440832" y="5248162"/>
            <a:ext cx="817200" cy="28730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09" name="Google Shape;1109;p57"/>
          <p:cNvSpPr/>
          <p:nvPr/>
        </p:nvSpPr>
        <p:spPr>
          <a:xfrm>
            <a:off x="4340984" y="5661264"/>
            <a:ext cx="468000" cy="144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10" name="Google Shape;1110;p57"/>
          <p:cNvSpPr/>
          <p:nvPr/>
        </p:nvSpPr>
        <p:spPr>
          <a:xfrm>
            <a:off x="2478112" y="3345569"/>
            <a:ext cx="864096" cy="1232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pic>
        <p:nvPicPr>
          <p:cNvPr id="1118" name="Google Shape;1118;p58"/>
          <p:cNvPicPr preferRelativeResize="0"/>
          <p:nvPr/>
        </p:nvPicPr>
        <p:blipFill rotWithShape="1">
          <a:blip r:embed="rId3">
            <a:alphaModFix/>
          </a:blip>
          <a:srcRect b="0" l="0" r="0" t="0"/>
          <a:stretch/>
        </p:blipFill>
        <p:spPr>
          <a:xfrm>
            <a:off x="6700961" y="2023563"/>
            <a:ext cx="3076575" cy="990600"/>
          </a:xfrm>
          <a:prstGeom prst="rect">
            <a:avLst/>
          </a:prstGeom>
          <a:noFill/>
          <a:ln cap="flat" cmpd="sng" w="9525">
            <a:solidFill>
              <a:schemeClr val="dk1"/>
            </a:solidFill>
            <a:prstDash val="solid"/>
            <a:round/>
            <a:headEnd len="sm" w="sm" type="none"/>
            <a:tailEnd len="sm" w="sm" type="none"/>
          </a:ln>
        </p:spPr>
      </p:pic>
      <p:sp>
        <p:nvSpPr>
          <p:cNvPr id="1119" name="Google Shape;1119;p5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120" name="Google Shape;1120;p58"/>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（３）申請取消（申請取り消し後の操作）</a:t>
            </a:r>
            <a:endParaRPr sz="2400" u="sng">
              <a:solidFill>
                <a:srgbClr val="FF0000"/>
              </a:solidFill>
              <a:latin typeface="MS Gothic"/>
              <a:ea typeface="MS Gothic"/>
              <a:cs typeface="MS Gothic"/>
              <a:sym typeface="MS Gothic"/>
            </a:endParaRPr>
          </a:p>
        </p:txBody>
      </p:sp>
      <p:sp>
        <p:nvSpPr>
          <p:cNvPr id="1121" name="Google Shape;1121;p5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22" name="Google Shape;1122;p58"/>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23" name="Google Shape;1123;p58"/>
          <p:cNvSpPr/>
          <p:nvPr/>
        </p:nvSpPr>
        <p:spPr>
          <a:xfrm>
            <a:off x="396875" y="1835150"/>
            <a:ext cx="63627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・削除ボタンをクリックすると、「データを削除します。このまま処理を続行しても宜しいでしょうか？」というメッセージが出ますので「OK」ボタンを押すと、データが完全に削除されます。</a:t>
            </a:r>
            <a:endParaRPr sz="1400">
              <a:solidFill>
                <a:schemeClr val="dk1"/>
              </a:solidFill>
              <a:latin typeface="MS Gothic"/>
              <a:ea typeface="MS Gothic"/>
              <a:cs typeface="MS Gothic"/>
              <a:sym typeface="MS Gothic"/>
            </a:endParaRPr>
          </a:p>
        </p:txBody>
      </p:sp>
      <p:sp>
        <p:nvSpPr>
          <p:cNvPr id="1124" name="Google Shape;1124;p58"/>
          <p:cNvSpPr/>
          <p:nvPr/>
        </p:nvSpPr>
        <p:spPr>
          <a:xfrm>
            <a:off x="423863" y="4289425"/>
            <a:ext cx="633571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・データを修正して再申請する場合は、修正ボタンをクリックします。</a:t>
            </a:r>
            <a:endParaRPr sz="1400">
              <a:solidFill>
                <a:schemeClr val="dk1"/>
              </a:solidFill>
              <a:latin typeface="MS Gothic"/>
              <a:ea typeface="MS Gothic"/>
              <a:cs typeface="MS Gothic"/>
              <a:sym typeface="MS Gothic"/>
            </a:endParaRPr>
          </a:p>
        </p:txBody>
      </p:sp>
      <p:sp>
        <p:nvSpPr>
          <p:cNvPr id="1125" name="Google Shape;1125;p58"/>
          <p:cNvSpPr/>
          <p:nvPr/>
        </p:nvSpPr>
        <p:spPr>
          <a:xfrm>
            <a:off x="144463" y="1484313"/>
            <a:ext cx="1855787"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①データ削除</a:t>
            </a:r>
            <a:endParaRPr sz="1800">
              <a:solidFill>
                <a:schemeClr val="dk1"/>
              </a:solidFill>
              <a:latin typeface="MS Gothic"/>
              <a:ea typeface="MS Gothic"/>
              <a:cs typeface="MS Gothic"/>
              <a:sym typeface="MS Gothic"/>
            </a:endParaRPr>
          </a:p>
        </p:txBody>
      </p:sp>
      <p:sp>
        <p:nvSpPr>
          <p:cNvPr id="1126" name="Google Shape;1126;p58"/>
          <p:cNvSpPr/>
          <p:nvPr/>
        </p:nvSpPr>
        <p:spPr>
          <a:xfrm>
            <a:off x="122238" y="3946525"/>
            <a:ext cx="4325937"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②入力内容の修正（修正して再申請）</a:t>
            </a:r>
            <a:endParaRPr sz="1800">
              <a:solidFill>
                <a:schemeClr val="dk1"/>
              </a:solidFill>
              <a:latin typeface="MS Gothic"/>
              <a:ea typeface="MS Gothic"/>
              <a:cs typeface="MS Gothic"/>
              <a:sym typeface="MS Gothic"/>
            </a:endParaRPr>
          </a:p>
        </p:txBody>
      </p:sp>
      <p:pic>
        <p:nvPicPr>
          <p:cNvPr descr="スクリーンショットの画面&#10;&#10;自動的に生成された説明" id="1127" name="Google Shape;1127;p58"/>
          <p:cNvPicPr preferRelativeResize="0"/>
          <p:nvPr/>
        </p:nvPicPr>
        <p:blipFill rotWithShape="1">
          <a:blip r:embed="rId4">
            <a:alphaModFix/>
          </a:blip>
          <a:srcRect b="0" l="0" r="0" t="0"/>
          <a:stretch/>
        </p:blipFill>
        <p:spPr>
          <a:xfrm>
            <a:off x="416496" y="2564904"/>
            <a:ext cx="6202362" cy="1191862"/>
          </a:xfrm>
          <a:prstGeom prst="rect">
            <a:avLst/>
          </a:prstGeom>
          <a:noFill/>
          <a:ln cap="flat" cmpd="sng" w="9525">
            <a:solidFill>
              <a:schemeClr val="dk1"/>
            </a:solidFill>
            <a:prstDash val="solid"/>
            <a:miter lim="800000"/>
            <a:headEnd len="sm" w="sm" type="none"/>
            <a:tailEnd len="sm" w="sm" type="none"/>
          </a:ln>
        </p:spPr>
      </p:pic>
      <p:pic>
        <p:nvPicPr>
          <p:cNvPr id="1128" name="Google Shape;1128;p58"/>
          <p:cNvPicPr preferRelativeResize="0"/>
          <p:nvPr/>
        </p:nvPicPr>
        <p:blipFill rotWithShape="1">
          <a:blip r:embed="rId5">
            <a:alphaModFix/>
          </a:blip>
          <a:srcRect b="0" l="0" r="0" t="0"/>
          <a:stretch/>
        </p:blipFill>
        <p:spPr>
          <a:xfrm>
            <a:off x="416496" y="3335691"/>
            <a:ext cx="6199063" cy="419650"/>
          </a:xfrm>
          <a:prstGeom prst="rect">
            <a:avLst/>
          </a:prstGeom>
          <a:noFill/>
          <a:ln>
            <a:noFill/>
          </a:ln>
        </p:spPr>
      </p:pic>
      <p:cxnSp>
        <p:nvCxnSpPr>
          <p:cNvPr id="1129" name="Google Shape;1129;p58"/>
          <p:cNvCxnSpPr>
            <a:stCxn id="1130" idx="3"/>
          </p:cNvCxnSpPr>
          <p:nvPr/>
        </p:nvCxnSpPr>
        <p:spPr>
          <a:xfrm flipH="1" rot="10800000">
            <a:off x="5452419" y="2853022"/>
            <a:ext cx="2791200" cy="667800"/>
          </a:xfrm>
          <a:prstGeom prst="straightConnector1">
            <a:avLst/>
          </a:prstGeom>
          <a:noFill/>
          <a:ln cap="flat" cmpd="sng" w="19050">
            <a:solidFill>
              <a:srgbClr val="FF0000"/>
            </a:solidFill>
            <a:prstDash val="solid"/>
            <a:round/>
            <a:headEnd len="sm" w="sm" type="none"/>
            <a:tailEnd len="med" w="med" type="triangle"/>
          </a:ln>
        </p:spPr>
      </p:cxnSp>
      <p:sp>
        <p:nvSpPr>
          <p:cNvPr id="1130" name="Google Shape;1130;p58"/>
          <p:cNvSpPr/>
          <p:nvPr/>
        </p:nvSpPr>
        <p:spPr>
          <a:xfrm>
            <a:off x="4808984" y="3324612"/>
            <a:ext cx="643435" cy="39242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31" name="Google Shape;1131;p58"/>
          <p:cNvSpPr/>
          <p:nvPr/>
        </p:nvSpPr>
        <p:spPr>
          <a:xfrm>
            <a:off x="8409456" y="2595284"/>
            <a:ext cx="648000" cy="324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descr="スクリーンショットの画面&#10;&#10;自動的に生成された説明" id="1132" name="Google Shape;1132;p58"/>
          <p:cNvPicPr preferRelativeResize="0"/>
          <p:nvPr/>
        </p:nvPicPr>
        <p:blipFill rotWithShape="1">
          <a:blip r:embed="rId4">
            <a:alphaModFix/>
          </a:blip>
          <a:srcRect b="0" l="0" r="0" t="0"/>
          <a:stretch/>
        </p:blipFill>
        <p:spPr>
          <a:xfrm>
            <a:off x="416496" y="4715224"/>
            <a:ext cx="6202362" cy="1234055"/>
          </a:xfrm>
          <a:prstGeom prst="rect">
            <a:avLst/>
          </a:prstGeom>
          <a:noFill/>
          <a:ln cap="flat" cmpd="sng" w="9525">
            <a:solidFill>
              <a:schemeClr val="dk1"/>
            </a:solidFill>
            <a:prstDash val="solid"/>
            <a:miter lim="800000"/>
            <a:headEnd len="sm" w="sm" type="none"/>
            <a:tailEnd len="sm" w="sm" type="none"/>
          </a:ln>
        </p:spPr>
      </p:pic>
      <p:pic>
        <p:nvPicPr>
          <p:cNvPr id="1133" name="Google Shape;1133;p58"/>
          <p:cNvPicPr preferRelativeResize="0"/>
          <p:nvPr/>
        </p:nvPicPr>
        <p:blipFill rotWithShape="1">
          <a:blip r:embed="rId5">
            <a:alphaModFix/>
          </a:blip>
          <a:srcRect b="0" l="0" r="0" t="0"/>
          <a:stretch/>
        </p:blipFill>
        <p:spPr>
          <a:xfrm>
            <a:off x="416496" y="5529630"/>
            <a:ext cx="6199063" cy="419650"/>
          </a:xfrm>
          <a:prstGeom prst="rect">
            <a:avLst/>
          </a:prstGeom>
          <a:noFill/>
          <a:ln>
            <a:noFill/>
          </a:ln>
        </p:spPr>
      </p:pic>
      <p:sp>
        <p:nvSpPr>
          <p:cNvPr id="1134" name="Google Shape;1134;p58"/>
          <p:cNvSpPr/>
          <p:nvPr/>
        </p:nvSpPr>
        <p:spPr>
          <a:xfrm>
            <a:off x="2648744" y="5517232"/>
            <a:ext cx="643435" cy="39242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35" name="Google Shape;1135;p58"/>
          <p:cNvSpPr/>
          <p:nvPr/>
        </p:nvSpPr>
        <p:spPr>
          <a:xfrm>
            <a:off x="2491931" y="3029649"/>
            <a:ext cx="864096" cy="1507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
        <p:nvSpPr>
          <p:cNvPr id="1136" name="Google Shape;1136;p58"/>
          <p:cNvSpPr/>
          <p:nvPr/>
        </p:nvSpPr>
        <p:spPr>
          <a:xfrm>
            <a:off x="2454548" y="5197360"/>
            <a:ext cx="864096" cy="1507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pic>
        <p:nvPicPr>
          <p:cNvPr id="1144" name="Google Shape;1144;p59"/>
          <p:cNvPicPr preferRelativeResize="0"/>
          <p:nvPr/>
        </p:nvPicPr>
        <p:blipFill rotWithShape="1">
          <a:blip r:embed="rId3">
            <a:alphaModFix/>
          </a:blip>
          <a:srcRect b="0" l="0" r="0" t="0"/>
          <a:stretch/>
        </p:blipFill>
        <p:spPr>
          <a:xfrm>
            <a:off x="232345" y="2492896"/>
            <a:ext cx="9491186" cy="2670048"/>
          </a:xfrm>
          <a:prstGeom prst="rect">
            <a:avLst/>
          </a:prstGeom>
          <a:noFill/>
          <a:ln>
            <a:noFill/>
          </a:ln>
        </p:spPr>
      </p:pic>
      <p:sp>
        <p:nvSpPr>
          <p:cNvPr id="1145" name="Google Shape;1145;p5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146" name="Google Shape;1146;p59"/>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（４）不備の修正（状態が「保留」の時）</a:t>
            </a:r>
            <a:endParaRPr/>
          </a:p>
        </p:txBody>
      </p:sp>
      <p:sp>
        <p:nvSpPr>
          <p:cNvPr id="1147" name="Google Shape;1147;p59"/>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48" name="Google Shape;1148;p59"/>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49" name="Google Shape;1149;p59"/>
          <p:cNvSpPr/>
          <p:nvPr/>
        </p:nvSpPr>
        <p:spPr>
          <a:xfrm>
            <a:off x="166688" y="1485900"/>
            <a:ext cx="925080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・商工会議所の審査において、申請内容の不備により承認できない場合、状態が「発給申請」から「保留」に　</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変わります。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※状態が「保留」になると、「本件に関するご担当者」欄に入力いただいたメールアドレス宛に通知されます。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※「保留」状態では審査は進みません。申請内容を修正し、再度申請を行う必要があります。</a:t>
            </a:r>
            <a:endParaRPr sz="1400">
              <a:solidFill>
                <a:schemeClr val="dk1"/>
              </a:solidFill>
              <a:latin typeface="MS Gothic"/>
              <a:ea typeface="MS Gothic"/>
              <a:cs typeface="MS Gothic"/>
              <a:sym typeface="MS Gothic"/>
            </a:endParaRPr>
          </a:p>
        </p:txBody>
      </p:sp>
      <p:sp>
        <p:nvSpPr>
          <p:cNvPr id="1150" name="Google Shape;1150;p59"/>
          <p:cNvSpPr/>
          <p:nvPr/>
        </p:nvSpPr>
        <p:spPr>
          <a:xfrm>
            <a:off x="354013" y="5896145"/>
            <a:ext cx="92075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発給申請状況一覧を開いた時、状態が「発給申請」のものが一覧表示されます。状態が「保留」の案件を表示するには、検索欄の状態で「保留」を選択し、「検索」をクリックする必要があります（上図）。</a:t>
            </a:r>
            <a:endParaRPr sz="1400">
              <a:solidFill>
                <a:schemeClr val="dk1"/>
              </a:solidFill>
              <a:latin typeface="MS Gothic"/>
              <a:ea typeface="MS Gothic"/>
              <a:cs typeface="MS Gothic"/>
              <a:sym typeface="MS Gothic"/>
            </a:endParaRPr>
          </a:p>
        </p:txBody>
      </p:sp>
      <p:sp>
        <p:nvSpPr>
          <p:cNvPr id="1151" name="Google Shape;1151;p59"/>
          <p:cNvSpPr/>
          <p:nvPr/>
        </p:nvSpPr>
        <p:spPr>
          <a:xfrm>
            <a:off x="6177384" y="3717031"/>
            <a:ext cx="431800" cy="432000"/>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52" name="Google Shape;1152;p59"/>
          <p:cNvSpPr/>
          <p:nvPr/>
        </p:nvSpPr>
        <p:spPr>
          <a:xfrm>
            <a:off x="5997200" y="3401134"/>
            <a:ext cx="756000" cy="288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53" name="Google Shape;1153;p59"/>
          <p:cNvSpPr/>
          <p:nvPr/>
        </p:nvSpPr>
        <p:spPr>
          <a:xfrm>
            <a:off x="4736976" y="2852935"/>
            <a:ext cx="1080120" cy="40978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154" name="Google Shape;1154;p59"/>
          <p:cNvCxnSpPr>
            <a:stCxn id="1153" idx="3"/>
            <a:endCxn id="1155" idx="1"/>
          </p:cNvCxnSpPr>
          <p:nvPr/>
        </p:nvCxnSpPr>
        <p:spPr>
          <a:xfrm>
            <a:off x="5817096" y="3057829"/>
            <a:ext cx="2086500" cy="453900"/>
          </a:xfrm>
          <a:prstGeom prst="straightConnector1">
            <a:avLst/>
          </a:prstGeom>
          <a:noFill/>
          <a:ln cap="flat" cmpd="sng" w="19050">
            <a:solidFill>
              <a:srgbClr val="FF0000"/>
            </a:solidFill>
            <a:prstDash val="solid"/>
            <a:round/>
            <a:headEnd len="sm" w="sm" type="none"/>
            <a:tailEnd len="med" w="med" type="triangle"/>
          </a:ln>
        </p:spPr>
      </p:cxnSp>
      <p:cxnSp>
        <p:nvCxnSpPr>
          <p:cNvPr id="1156" name="Google Shape;1156;p59"/>
          <p:cNvCxnSpPr>
            <a:stCxn id="1152" idx="3"/>
            <a:endCxn id="1155" idx="1"/>
          </p:cNvCxnSpPr>
          <p:nvPr/>
        </p:nvCxnSpPr>
        <p:spPr>
          <a:xfrm flipH="1" rot="10800000">
            <a:off x="6753200" y="3511834"/>
            <a:ext cx="1150500" cy="33300"/>
          </a:xfrm>
          <a:prstGeom prst="straightConnector1">
            <a:avLst/>
          </a:prstGeom>
          <a:noFill/>
          <a:ln cap="flat" cmpd="sng" w="19050">
            <a:solidFill>
              <a:srgbClr val="FF0000"/>
            </a:solidFill>
            <a:prstDash val="solid"/>
            <a:round/>
            <a:headEnd len="sm" w="sm" type="none"/>
            <a:tailEnd len="med" w="med" type="triangle"/>
          </a:ln>
        </p:spPr>
      </p:cxnSp>
      <p:sp>
        <p:nvSpPr>
          <p:cNvPr id="1155" name="Google Shape;1155;p59"/>
          <p:cNvSpPr/>
          <p:nvPr/>
        </p:nvSpPr>
        <p:spPr>
          <a:xfrm>
            <a:off x="7903654" y="3188580"/>
            <a:ext cx="1573319" cy="646331"/>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「保留」を選択して「検索」をクリックします。</a:t>
            </a:r>
            <a:endParaRPr sz="1200">
              <a:solidFill>
                <a:schemeClr val="dk1"/>
              </a:solidFill>
              <a:latin typeface="MS Gothic"/>
              <a:ea typeface="MS Gothic"/>
              <a:cs typeface="MS Gothic"/>
              <a:sym typeface="MS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１．貿易登録</a:t>
            </a:r>
            <a:endParaRPr sz="5000">
              <a:solidFill>
                <a:schemeClr val="dk1"/>
              </a:solidFill>
            </a:endParaRPr>
          </a:p>
        </p:txBody>
      </p:sp>
      <p:sp>
        <p:nvSpPr>
          <p:cNvPr id="148" name="Google Shape;148;p6"/>
          <p:cNvSpPr txBox="1"/>
          <p:nvPr/>
        </p:nvSpPr>
        <p:spPr>
          <a:xfrm>
            <a:off x="9231313" y="6656388"/>
            <a:ext cx="306387" cy="1444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pic>
        <p:nvPicPr>
          <p:cNvPr id="1164" name="Google Shape;1164;p60"/>
          <p:cNvPicPr preferRelativeResize="0"/>
          <p:nvPr/>
        </p:nvPicPr>
        <p:blipFill rotWithShape="1">
          <a:blip r:embed="rId3">
            <a:alphaModFix/>
          </a:blip>
          <a:srcRect b="0" l="0" r="0" t="0"/>
          <a:stretch/>
        </p:blipFill>
        <p:spPr>
          <a:xfrm>
            <a:off x="560509" y="2276871"/>
            <a:ext cx="7659815" cy="3945065"/>
          </a:xfrm>
          <a:prstGeom prst="rect">
            <a:avLst/>
          </a:prstGeom>
          <a:noFill/>
          <a:ln>
            <a:noFill/>
          </a:ln>
        </p:spPr>
      </p:pic>
      <p:sp>
        <p:nvSpPr>
          <p:cNvPr id="1165" name="Google Shape;1165;p6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166" name="Google Shape;1166;p60"/>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（４）不備の修正（状態が「保留」の時）</a:t>
            </a:r>
            <a:endParaRPr/>
          </a:p>
        </p:txBody>
      </p:sp>
      <p:sp>
        <p:nvSpPr>
          <p:cNvPr id="1167" name="Google Shape;1167;p6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68" name="Google Shape;1168;p60"/>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69" name="Google Shape;1169;p60"/>
          <p:cNvSpPr/>
          <p:nvPr/>
        </p:nvSpPr>
        <p:spPr>
          <a:xfrm>
            <a:off x="201613" y="1471613"/>
            <a:ext cx="9504362" cy="7381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・「保留」状態の画面を開くと、「審査担当者からのメッセージ」欄にメッセージが表示されます。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※特にメッセージがない場合、空欄になります。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・「修正」ボタンをクリックし、不備の修正を行います。</a:t>
            </a:r>
            <a:endParaRPr sz="1400">
              <a:solidFill>
                <a:schemeClr val="dk1"/>
              </a:solidFill>
              <a:latin typeface="MS Gothic"/>
              <a:ea typeface="MS Gothic"/>
              <a:cs typeface="MS Gothic"/>
              <a:sym typeface="MS Gothic"/>
            </a:endParaRPr>
          </a:p>
        </p:txBody>
      </p:sp>
      <p:sp>
        <p:nvSpPr>
          <p:cNvPr id="1170" name="Google Shape;1170;p60"/>
          <p:cNvSpPr/>
          <p:nvPr/>
        </p:nvSpPr>
        <p:spPr>
          <a:xfrm>
            <a:off x="7634758" y="4365136"/>
            <a:ext cx="576000" cy="216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171" name="Google Shape;1171;p60"/>
          <p:cNvSpPr/>
          <p:nvPr/>
        </p:nvSpPr>
        <p:spPr>
          <a:xfrm>
            <a:off x="488505" y="3494495"/>
            <a:ext cx="7776000" cy="79860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6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180" name="Google Shape;1180;p61"/>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（４）不備の修正（状態が「保留」の時）</a:t>
            </a:r>
            <a:endParaRPr/>
          </a:p>
        </p:txBody>
      </p:sp>
      <p:sp>
        <p:nvSpPr>
          <p:cNvPr id="1181" name="Google Shape;1181;p61"/>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82" name="Google Shape;1182;p61"/>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183" name="Google Shape;1183;p61"/>
          <p:cNvSpPr/>
          <p:nvPr/>
        </p:nvSpPr>
        <p:spPr>
          <a:xfrm>
            <a:off x="271463" y="1412875"/>
            <a:ext cx="72009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・「修正」をクリックすると、新規発給申請と同じ発給申請入力画面が表示されます。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・不備を修正したら「発給申請」ボタンをクリックし、申請を完了します。</a:t>
            </a:r>
            <a:endParaRPr sz="1400">
              <a:solidFill>
                <a:schemeClr val="dk1"/>
              </a:solidFill>
              <a:latin typeface="MS Gothic"/>
              <a:ea typeface="MS Gothic"/>
              <a:cs typeface="MS Gothic"/>
              <a:sym typeface="MS Gothic"/>
            </a:endParaRPr>
          </a:p>
        </p:txBody>
      </p:sp>
      <p:sp>
        <p:nvSpPr>
          <p:cNvPr id="1184" name="Google Shape;1184;p61"/>
          <p:cNvSpPr/>
          <p:nvPr/>
        </p:nvSpPr>
        <p:spPr>
          <a:xfrm>
            <a:off x="342900" y="5589240"/>
            <a:ext cx="576262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a:t>
            </a:r>
            <a:endParaRPr sz="1400">
              <a:solidFill>
                <a:schemeClr val="dk1"/>
              </a:solidFill>
              <a:latin typeface="MS Gothic"/>
              <a:ea typeface="MS Gothic"/>
              <a:cs typeface="MS Gothic"/>
              <a:sym typeface="MS Gothic"/>
            </a:endParaRPr>
          </a:p>
        </p:txBody>
      </p:sp>
      <p:pic>
        <p:nvPicPr>
          <p:cNvPr id="1185" name="Google Shape;1185;p61"/>
          <p:cNvPicPr preferRelativeResize="0"/>
          <p:nvPr/>
        </p:nvPicPr>
        <p:blipFill rotWithShape="1">
          <a:blip r:embed="rId3">
            <a:alphaModFix/>
          </a:blip>
          <a:srcRect b="0" l="0" r="0" t="0"/>
          <a:stretch/>
        </p:blipFill>
        <p:spPr>
          <a:xfrm>
            <a:off x="500062" y="5805264"/>
            <a:ext cx="5083175" cy="615918"/>
          </a:xfrm>
          <a:prstGeom prst="rect">
            <a:avLst/>
          </a:prstGeom>
          <a:noFill/>
          <a:ln>
            <a:noFill/>
          </a:ln>
        </p:spPr>
      </p:pic>
      <p:sp>
        <p:nvSpPr>
          <p:cNvPr id="1186" name="Google Shape;1186;p61"/>
          <p:cNvSpPr/>
          <p:nvPr/>
        </p:nvSpPr>
        <p:spPr>
          <a:xfrm>
            <a:off x="3606800" y="5810751"/>
            <a:ext cx="463550" cy="21272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id="1187" name="Google Shape;1187;p61"/>
          <p:cNvPicPr preferRelativeResize="0"/>
          <p:nvPr/>
        </p:nvPicPr>
        <p:blipFill rotWithShape="1">
          <a:blip r:embed="rId4">
            <a:alphaModFix/>
          </a:blip>
          <a:srcRect b="0" l="0" r="0" t="0"/>
          <a:stretch/>
        </p:blipFill>
        <p:spPr>
          <a:xfrm>
            <a:off x="394413" y="2060798"/>
            <a:ext cx="5292662" cy="36004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pic>
        <p:nvPicPr>
          <p:cNvPr id="1195" name="Google Shape;1195;p62"/>
          <p:cNvPicPr preferRelativeResize="0"/>
          <p:nvPr/>
        </p:nvPicPr>
        <p:blipFill rotWithShape="1">
          <a:blip r:embed="rId3">
            <a:alphaModFix/>
          </a:blip>
          <a:srcRect b="0" l="0" r="0" t="0"/>
          <a:stretch/>
        </p:blipFill>
        <p:spPr>
          <a:xfrm>
            <a:off x="128464" y="3058632"/>
            <a:ext cx="9505188" cy="2962656"/>
          </a:xfrm>
          <a:prstGeom prst="rect">
            <a:avLst/>
          </a:prstGeom>
          <a:noFill/>
          <a:ln>
            <a:noFill/>
          </a:ln>
        </p:spPr>
      </p:pic>
      <p:sp>
        <p:nvSpPr>
          <p:cNvPr id="1196" name="Google Shape;1196;p6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197" name="Google Shape;1197;p62"/>
          <p:cNvSpPr txBox="1"/>
          <p:nvPr/>
        </p:nvSpPr>
        <p:spPr>
          <a:xfrm>
            <a:off x="57150" y="950913"/>
            <a:ext cx="964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（５）審査の完了（承認）</a:t>
            </a:r>
            <a:endParaRPr sz="2400" u="sng">
              <a:solidFill>
                <a:srgbClr val="FF0000"/>
              </a:solidFill>
              <a:latin typeface="MS Gothic"/>
              <a:ea typeface="MS Gothic"/>
              <a:cs typeface="MS Gothic"/>
              <a:sym typeface="MS Gothic"/>
            </a:endParaRPr>
          </a:p>
        </p:txBody>
      </p:sp>
      <p:sp>
        <p:nvSpPr>
          <p:cNvPr id="1198" name="Google Shape;1198;p6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３．発給申請</a:t>
            </a:r>
            <a:endParaRPr sz="2400">
              <a:solidFill>
                <a:schemeClr val="dk1"/>
              </a:solidFill>
              <a:latin typeface="MS Gothic"/>
              <a:ea typeface="MS Gothic"/>
              <a:cs typeface="MS Gothic"/>
              <a:sym typeface="MS Gothic"/>
            </a:endParaRPr>
          </a:p>
        </p:txBody>
      </p:sp>
      <p:sp>
        <p:nvSpPr>
          <p:cNvPr id="1199" name="Google Shape;1199;p62"/>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00" name="Google Shape;1200;p62"/>
          <p:cNvSpPr/>
          <p:nvPr/>
        </p:nvSpPr>
        <p:spPr>
          <a:xfrm>
            <a:off x="128588" y="1412875"/>
            <a:ext cx="943292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・審査が完了すると、状態が「承認」になります。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・状態が「承認」となった後、申請時に「審査完了通知メールの受信希望」にチェックを入れて</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いると、メールで通知されます。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・状態が「承認」の案件を表示するには、 「発給申請状況一覧」画面の検索欄の状態で「承認」を</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選択し、「検索」をクリックする必要があります（下図）。</a:t>
            </a:r>
            <a:endParaRPr sz="1600">
              <a:solidFill>
                <a:schemeClr val="dk1"/>
              </a:solidFill>
              <a:latin typeface="MS Gothic"/>
              <a:ea typeface="MS Gothic"/>
              <a:cs typeface="MS Gothic"/>
              <a:sym typeface="MS Gothic"/>
            </a:endParaRPr>
          </a:p>
        </p:txBody>
      </p:sp>
      <p:sp>
        <p:nvSpPr>
          <p:cNvPr id="1201" name="Google Shape;1201;p62"/>
          <p:cNvSpPr/>
          <p:nvPr/>
        </p:nvSpPr>
        <p:spPr>
          <a:xfrm>
            <a:off x="4634747" y="3415014"/>
            <a:ext cx="1110341" cy="38099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202" name="Google Shape;1202;p62"/>
          <p:cNvSpPr/>
          <p:nvPr/>
        </p:nvSpPr>
        <p:spPr>
          <a:xfrm>
            <a:off x="5961192" y="3994760"/>
            <a:ext cx="648000" cy="216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63"/>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４．クレジットカード決済</a:t>
            </a:r>
            <a:endParaRPr/>
          </a:p>
        </p:txBody>
      </p:sp>
      <p:sp>
        <p:nvSpPr>
          <p:cNvPr id="1211" name="Google Shape;1211;p63"/>
          <p:cNvSpPr txBox="1"/>
          <p:nvPr/>
        </p:nvSpPr>
        <p:spPr>
          <a:xfrm>
            <a:off x="9237662" y="6656388"/>
            <a:ext cx="324000" cy="1444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pic>
        <p:nvPicPr>
          <p:cNvPr id="1219" name="Google Shape;1219;p64"/>
          <p:cNvPicPr preferRelativeResize="0"/>
          <p:nvPr/>
        </p:nvPicPr>
        <p:blipFill rotWithShape="1">
          <a:blip r:embed="rId3">
            <a:alphaModFix/>
          </a:blip>
          <a:srcRect b="0" l="0" r="0" t="0"/>
          <a:stretch/>
        </p:blipFill>
        <p:spPr>
          <a:xfrm>
            <a:off x="555169" y="2275135"/>
            <a:ext cx="8794074" cy="4273094"/>
          </a:xfrm>
          <a:prstGeom prst="rect">
            <a:avLst/>
          </a:prstGeom>
          <a:noFill/>
          <a:ln cap="flat" cmpd="sng" w="9525">
            <a:solidFill>
              <a:schemeClr val="dk1"/>
            </a:solidFill>
            <a:prstDash val="solid"/>
            <a:round/>
            <a:headEnd len="sm" w="sm" type="none"/>
            <a:tailEnd len="sm" w="sm" type="none"/>
          </a:ln>
        </p:spPr>
      </p:pic>
      <p:sp>
        <p:nvSpPr>
          <p:cNvPr id="1220" name="Google Shape;1220;p6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221" name="Google Shape;1221;p6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22" name="Google Shape;1222;p64"/>
          <p:cNvSpPr txBox="1"/>
          <p:nvPr/>
        </p:nvSpPr>
        <p:spPr>
          <a:xfrm>
            <a:off x="163513" y="1374775"/>
            <a:ext cx="9577387"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・審査が完了すると手数料支払い待ちの状態となります。発給申請時に選択した決済方法により、　　　手数料を支払います。手数料の支払い後、証明書の印刷が可能になります。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・メニューの「クレジット決済」を選択します。</a:t>
            </a:r>
            <a:endParaRPr sz="1600">
              <a:solidFill>
                <a:schemeClr val="dk1"/>
              </a:solidFill>
              <a:latin typeface="MS Gothic"/>
              <a:ea typeface="MS Gothic"/>
              <a:cs typeface="MS Gothic"/>
              <a:sym typeface="MS Gothic"/>
            </a:endParaRPr>
          </a:p>
        </p:txBody>
      </p:sp>
      <p:sp>
        <p:nvSpPr>
          <p:cNvPr id="1223" name="Google Shape;1223;p64"/>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24" name="Google Shape;1224;p64"/>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（１）クレジットカード決済</a:t>
            </a:r>
            <a:endParaRPr sz="2400" u="sng">
              <a:solidFill>
                <a:srgbClr val="FF0000"/>
              </a:solidFill>
              <a:latin typeface="MS Gothic"/>
              <a:ea typeface="MS Gothic"/>
              <a:cs typeface="MS Gothic"/>
              <a:sym typeface="MS Gothic"/>
            </a:endParaRPr>
          </a:p>
        </p:txBody>
      </p:sp>
      <p:sp>
        <p:nvSpPr>
          <p:cNvPr id="1225" name="Google Shape;1225;p64"/>
          <p:cNvSpPr/>
          <p:nvPr/>
        </p:nvSpPr>
        <p:spPr>
          <a:xfrm>
            <a:off x="4953000" y="3861048"/>
            <a:ext cx="1944216" cy="57606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pic>
        <p:nvPicPr>
          <p:cNvPr id="1233" name="Google Shape;1233;p65"/>
          <p:cNvPicPr preferRelativeResize="0"/>
          <p:nvPr/>
        </p:nvPicPr>
        <p:blipFill rotWithShape="1">
          <a:blip r:embed="rId3">
            <a:alphaModFix/>
          </a:blip>
          <a:srcRect b="0" l="0" r="0" t="0"/>
          <a:stretch/>
        </p:blipFill>
        <p:spPr>
          <a:xfrm>
            <a:off x="518318" y="1948597"/>
            <a:ext cx="8943975" cy="4514850"/>
          </a:xfrm>
          <a:prstGeom prst="rect">
            <a:avLst/>
          </a:prstGeom>
          <a:noFill/>
          <a:ln cap="flat" cmpd="sng" w="9525">
            <a:solidFill>
              <a:schemeClr val="dk1"/>
            </a:solidFill>
            <a:prstDash val="solid"/>
            <a:round/>
            <a:headEnd len="sm" w="sm" type="none"/>
            <a:tailEnd len="sm" w="sm" type="none"/>
          </a:ln>
        </p:spPr>
      </p:pic>
      <p:sp>
        <p:nvSpPr>
          <p:cNvPr id="1234" name="Google Shape;1234;p6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235" name="Google Shape;1235;p65"/>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36" name="Google Shape;1236;p65"/>
          <p:cNvSpPr txBox="1"/>
          <p:nvPr/>
        </p:nvSpPr>
        <p:spPr>
          <a:xfrm>
            <a:off x="74613" y="981075"/>
            <a:ext cx="98313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・手数料の支払い待ちの案件（審査が完了し、状態が「承認」のもの）が一覧表示されます。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・クレジットカード決済を行う証明書を「カートに追加」又は「全てカートに追加」で選択して、</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「カートに進む」をクリックします。</a:t>
            </a:r>
            <a:endParaRPr sz="1600">
              <a:solidFill>
                <a:schemeClr val="dk1"/>
              </a:solidFill>
              <a:latin typeface="MS Gothic"/>
              <a:ea typeface="MS Gothic"/>
              <a:cs typeface="MS Gothic"/>
              <a:sym typeface="MS Gothic"/>
            </a:endParaRPr>
          </a:p>
        </p:txBody>
      </p:sp>
      <p:sp>
        <p:nvSpPr>
          <p:cNvPr id="1237" name="Google Shape;1237;p65"/>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38" name="Google Shape;1238;p65"/>
          <p:cNvSpPr/>
          <p:nvPr/>
        </p:nvSpPr>
        <p:spPr>
          <a:xfrm>
            <a:off x="992560" y="4005064"/>
            <a:ext cx="936104" cy="36004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239" name="Google Shape;1239;p65"/>
          <p:cNvSpPr/>
          <p:nvPr/>
        </p:nvSpPr>
        <p:spPr>
          <a:xfrm>
            <a:off x="4016896" y="5661248"/>
            <a:ext cx="1368152" cy="43204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240" name="Google Shape;1240;p65"/>
          <p:cNvCxnSpPr/>
          <p:nvPr/>
        </p:nvCxnSpPr>
        <p:spPr>
          <a:xfrm>
            <a:off x="2000672" y="4206022"/>
            <a:ext cx="4176464" cy="1576597"/>
          </a:xfrm>
          <a:prstGeom prst="straightConnector1">
            <a:avLst/>
          </a:prstGeom>
          <a:noFill/>
          <a:ln cap="flat" cmpd="sng" w="19050">
            <a:solidFill>
              <a:srgbClr val="FF0000"/>
            </a:solidFill>
            <a:prstDash val="solid"/>
            <a:round/>
            <a:headEnd len="sm" w="sm" type="none"/>
            <a:tailEnd len="med" w="med" type="triangle"/>
          </a:ln>
        </p:spPr>
      </p:cxnSp>
      <p:sp>
        <p:nvSpPr>
          <p:cNvPr id="1241" name="Google Shape;1241;p65"/>
          <p:cNvSpPr/>
          <p:nvPr/>
        </p:nvSpPr>
        <p:spPr>
          <a:xfrm>
            <a:off x="6177136" y="5661248"/>
            <a:ext cx="2016224" cy="43204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6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250" name="Google Shape;1250;p66"/>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51" name="Google Shape;1251;p66"/>
          <p:cNvSpPr txBox="1"/>
          <p:nvPr/>
        </p:nvSpPr>
        <p:spPr>
          <a:xfrm>
            <a:off x="74613" y="955675"/>
            <a:ext cx="9577387"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・前画面で選んだ証明書の一覧と、手数料の決済金額合計が表示されます。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・申請する内容を確認後、「決済する（×件分）」をクリックします。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・「カートから削除」または「全てカートから削除」をクリックすると、前画面の申請一覧に</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表示が戻ります。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・決済サイトにて</a:t>
            </a:r>
            <a:r>
              <a:rPr lang="ja-JP" sz="1600">
                <a:solidFill>
                  <a:srgbClr val="FF0000"/>
                </a:solidFill>
                <a:latin typeface="MS Gothic"/>
                <a:ea typeface="MS Gothic"/>
                <a:cs typeface="MS Gothic"/>
                <a:sym typeface="MS Gothic"/>
              </a:rPr>
              <a:t>５分以内</a:t>
            </a:r>
            <a:r>
              <a:rPr lang="ja-JP" sz="1600">
                <a:solidFill>
                  <a:schemeClr val="dk1"/>
                </a:solidFill>
                <a:latin typeface="MS Gothic"/>
                <a:ea typeface="MS Gothic"/>
                <a:cs typeface="MS Gothic"/>
                <a:sym typeface="MS Gothic"/>
              </a:rPr>
              <a:t>に決済を完了してください。</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rgbClr val="FF0000"/>
              </a:buClr>
              <a:buSzPts val="1600"/>
              <a:buFont typeface="Arial"/>
              <a:buNone/>
            </a:pPr>
            <a:r>
              <a:rPr lang="ja-JP" sz="1600">
                <a:solidFill>
                  <a:srgbClr val="FF0000"/>
                </a:solidFill>
                <a:latin typeface="MS Gothic"/>
                <a:ea typeface="MS Gothic"/>
                <a:cs typeface="MS Gothic"/>
                <a:sym typeface="MS Gothic"/>
              </a:rPr>
              <a:t>（注）クレジット決済完了後、返金には応じられません。</a:t>
            </a:r>
            <a:endParaRPr sz="1600">
              <a:solidFill>
                <a:srgbClr val="FF0000"/>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※下図の例では、1,100円の証明書２件を選択し、合計2,200円分のクレジット決済を行っています。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t/>
            </a:r>
            <a:endParaRPr sz="1600">
              <a:solidFill>
                <a:srgbClr val="FF0000"/>
              </a:solidFill>
              <a:latin typeface="MS Gothic"/>
              <a:ea typeface="MS Gothic"/>
              <a:cs typeface="MS Gothic"/>
              <a:sym typeface="MS Gothic"/>
            </a:endParaRPr>
          </a:p>
        </p:txBody>
      </p:sp>
      <p:sp>
        <p:nvSpPr>
          <p:cNvPr id="1252" name="Google Shape;1252;p66"/>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grpSp>
        <p:nvGrpSpPr>
          <p:cNvPr id="1253" name="Google Shape;1253;p66"/>
          <p:cNvGrpSpPr/>
          <p:nvPr/>
        </p:nvGrpSpPr>
        <p:grpSpPr>
          <a:xfrm>
            <a:off x="1467885" y="2906358"/>
            <a:ext cx="7108984" cy="3618986"/>
            <a:chOff x="1424608" y="2479525"/>
            <a:chExt cx="7559040" cy="3848100"/>
          </a:xfrm>
        </p:grpSpPr>
        <p:pic>
          <p:nvPicPr>
            <p:cNvPr id="1254" name="Google Shape;1254;p66"/>
            <p:cNvPicPr preferRelativeResize="0"/>
            <p:nvPr/>
          </p:nvPicPr>
          <p:blipFill rotWithShape="1">
            <a:blip r:embed="rId3">
              <a:alphaModFix/>
            </a:blip>
            <a:srcRect b="0" l="0" r="0" t="0"/>
            <a:stretch/>
          </p:blipFill>
          <p:spPr>
            <a:xfrm>
              <a:off x="1424608" y="2479525"/>
              <a:ext cx="7559040" cy="3848100"/>
            </a:xfrm>
            <a:prstGeom prst="rect">
              <a:avLst/>
            </a:prstGeom>
            <a:noFill/>
            <a:ln cap="flat" cmpd="sng" w="9525">
              <a:solidFill>
                <a:srgbClr val="000000"/>
              </a:solidFill>
              <a:prstDash val="solid"/>
              <a:round/>
              <a:headEnd len="sm" w="sm" type="none"/>
              <a:tailEnd len="sm" w="sm" type="none"/>
            </a:ln>
          </p:spPr>
        </p:pic>
        <p:sp>
          <p:nvSpPr>
            <p:cNvPr id="1255" name="Google Shape;1255;p66"/>
            <p:cNvSpPr/>
            <p:nvPr/>
          </p:nvSpPr>
          <p:spPr>
            <a:xfrm>
              <a:off x="6609184" y="5805264"/>
              <a:ext cx="1368152" cy="43204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grpSp>
      <p:sp>
        <p:nvSpPr>
          <p:cNvPr id="1256" name="Google Shape;1256;p66"/>
          <p:cNvSpPr/>
          <p:nvPr/>
        </p:nvSpPr>
        <p:spPr>
          <a:xfrm>
            <a:off x="-591616" y="2420888"/>
            <a:ext cx="1368152" cy="1224136"/>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6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265" name="Google Shape;1265;p6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66" name="Google Shape;1266;p67"/>
          <p:cNvSpPr txBox="1"/>
          <p:nvPr/>
        </p:nvSpPr>
        <p:spPr>
          <a:xfrm>
            <a:off x="166688" y="982663"/>
            <a:ext cx="957738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・お支払い方法、クレジットカード番号、クレジットカード名義人、カード有効期間を入力して、</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「決定」ボタンをクリックします。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※下図の例では、1,100円の証明書２件を選択し、合計2,200円分のクレジット決済を行っています。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MS Gothic"/>
              <a:ea typeface="MS Gothic"/>
              <a:cs typeface="MS Gothic"/>
              <a:sym typeface="MS Gothic"/>
            </a:endParaRPr>
          </a:p>
        </p:txBody>
      </p:sp>
      <p:sp>
        <p:nvSpPr>
          <p:cNvPr id="1267" name="Google Shape;1267;p67"/>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grpSp>
        <p:nvGrpSpPr>
          <p:cNvPr id="1268" name="Google Shape;1268;p67"/>
          <p:cNvGrpSpPr/>
          <p:nvPr/>
        </p:nvGrpSpPr>
        <p:grpSpPr>
          <a:xfrm>
            <a:off x="3164493" y="1957505"/>
            <a:ext cx="3384709" cy="4639847"/>
            <a:chOff x="6609184" y="1705551"/>
            <a:chExt cx="3577019" cy="4903470"/>
          </a:xfrm>
        </p:grpSpPr>
        <p:pic>
          <p:nvPicPr>
            <p:cNvPr id="1269" name="Google Shape;1269;p67"/>
            <p:cNvPicPr preferRelativeResize="0"/>
            <p:nvPr/>
          </p:nvPicPr>
          <p:blipFill rotWithShape="1">
            <a:blip r:embed="rId3">
              <a:alphaModFix/>
            </a:blip>
            <a:srcRect b="0" l="0" r="0" t="0"/>
            <a:stretch/>
          </p:blipFill>
          <p:spPr>
            <a:xfrm>
              <a:off x="6609184" y="1705551"/>
              <a:ext cx="3577019" cy="4903470"/>
            </a:xfrm>
            <a:prstGeom prst="rect">
              <a:avLst/>
            </a:prstGeom>
            <a:noFill/>
            <a:ln cap="flat" cmpd="sng" w="9525">
              <a:solidFill>
                <a:srgbClr val="000000"/>
              </a:solidFill>
              <a:prstDash val="solid"/>
              <a:round/>
              <a:headEnd len="sm" w="sm" type="none"/>
              <a:tailEnd len="sm" w="sm" type="none"/>
            </a:ln>
          </p:spPr>
        </p:pic>
        <p:sp>
          <p:nvSpPr>
            <p:cNvPr id="1270" name="Google Shape;1270;p67"/>
            <p:cNvSpPr/>
            <p:nvPr/>
          </p:nvSpPr>
          <p:spPr>
            <a:xfrm>
              <a:off x="6681193" y="3244331"/>
              <a:ext cx="2664296" cy="1264789"/>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271" name="Google Shape;1271;p67"/>
            <p:cNvSpPr/>
            <p:nvPr/>
          </p:nvSpPr>
          <p:spPr>
            <a:xfrm>
              <a:off x="7613582" y="5009875"/>
              <a:ext cx="1568222" cy="28514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6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280" name="Google Shape;1280;p6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81" name="Google Shape;1281;p68"/>
          <p:cNvSpPr txBox="1"/>
          <p:nvPr/>
        </p:nvSpPr>
        <p:spPr>
          <a:xfrm>
            <a:off x="131763" y="895350"/>
            <a:ext cx="95773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・金額を確認し、「決定」ボタンを押します。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highlight>
                  <a:srgbClr val="FFFF00"/>
                </a:highlight>
                <a:latin typeface="MS Gothic"/>
                <a:ea typeface="MS Gothic"/>
                <a:cs typeface="MS Gothic"/>
                <a:sym typeface="MS Gothic"/>
              </a:rPr>
              <a:t>・3Dセキュア認証画面へ遷移後、パスワード、認証コード等を入力します。</a:t>
            </a:r>
            <a:endParaRPr sz="1600">
              <a:solidFill>
                <a:schemeClr val="dk1"/>
              </a:solidFill>
              <a:highlight>
                <a:srgbClr val="FFFF00"/>
              </a:highlight>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・決済が完了すると、クレジット決済する申請選択画面に戻ります。</a:t>
            </a:r>
            <a:endParaRPr sz="1600">
              <a:solidFill>
                <a:schemeClr val="dk1"/>
              </a:solidFill>
              <a:latin typeface="MS Gothic"/>
              <a:ea typeface="MS Gothic"/>
              <a:cs typeface="MS Gothic"/>
              <a:sym typeface="MS Gothic"/>
            </a:endParaRPr>
          </a:p>
        </p:txBody>
      </p:sp>
      <p:sp>
        <p:nvSpPr>
          <p:cNvPr id="1282" name="Google Shape;1282;p68"/>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pic>
        <p:nvPicPr>
          <p:cNvPr id="1283" name="Google Shape;1283;p68"/>
          <p:cNvPicPr preferRelativeResize="0"/>
          <p:nvPr/>
        </p:nvPicPr>
        <p:blipFill rotWithShape="1">
          <a:blip r:embed="rId3">
            <a:alphaModFix/>
          </a:blip>
          <a:srcRect b="0" l="0" r="0" t="0"/>
          <a:stretch/>
        </p:blipFill>
        <p:spPr>
          <a:xfrm>
            <a:off x="200472" y="2060848"/>
            <a:ext cx="3733800" cy="4200525"/>
          </a:xfrm>
          <a:prstGeom prst="rect">
            <a:avLst/>
          </a:prstGeom>
          <a:noFill/>
          <a:ln cap="flat" cmpd="sng" w="9525">
            <a:solidFill>
              <a:srgbClr val="000000"/>
            </a:solidFill>
            <a:prstDash val="solid"/>
            <a:round/>
            <a:headEnd len="sm" w="sm" type="none"/>
            <a:tailEnd len="sm" w="sm" type="none"/>
          </a:ln>
        </p:spPr>
      </p:pic>
      <p:pic>
        <p:nvPicPr>
          <p:cNvPr id="1284" name="Google Shape;1284;p68"/>
          <p:cNvPicPr preferRelativeResize="0"/>
          <p:nvPr/>
        </p:nvPicPr>
        <p:blipFill rotWithShape="1">
          <a:blip r:embed="rId4">
            <a:alphaModFix/>
          </a:blip>
          <a:srcRect b="0" l="0" r="0" t="0"/>
          <a:stretch/>
        </p:blipFill>
        <p:spPr>
          <a:xfrm>
            <a:off x="5169024" y="5373216"/>
            <a:ext cx="4369308" cy="1105757"/>
          </a:xfrm>
          <a:prstGeom prst="rect">
            <a:avLst/>
          </a:prstGeom>
          <a:noFill/>
          <a:ln cap="flat" cmpd="sng" w="9525">
            <a:solidFill>
              <a:srgbClr val="000000"/>
            </a:solidFill>
            <a:prstDash val="solid"/>
            <a:round/>
            <a:headEnd len="sm" w="sm" type="none"/>
            <a:tailEnd len="sm" w="sm" type="none"/>
          </a:ln>
        </p:spPr>
      </p:pic>
      <p:sp>
        <p:nvSpPr>
          <p:cNvPr id="1285" name="Google Shape;1285;p68"/>
          <p:cNvSpPr/>
          <p:nvPr/>
        </p:nvSpPr>
        <p:spPr>
          <a:xfrm>
            <a:off x="1208584" y="5562972"/>
            <a:ext cx="1728192" cy="314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286" name="Google Shape;1286;p68"/>
          <p:cNvSpPr/>
          <p:nvPr/>
        </p:nvSpPr>
        <p:spPr>
          <a:xfrm>
            <a:off x="4160912" y="2276872"/>
            <a:ext cx="792088" cy="129540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id="1287" name="Google Shape;1287;p68"/>
          <p:cNvPicPr preferRelativeResize="0"/>
          <p:nvPr/>
        </p:nvPicPr>
        <p:blipFill rotWithShape="1">
          <a:blip r:embed="rId5">
            <a:alphaModFix/>
          </a:blip>
          <a:srcRect b="0" l="0" r="0" t="0"/>
          <a:stretch/>
        </p:blipFill>
        <p:spPr>
          <a:xfrm>
            <a:off x="6601164" y="2924944"/>
            <a:ext cx="1376172" cy="1744218"/>
          </a:xfrm>
          <a:prstGeom prst="rect">
            <a:avLst/>
          </a:prstGeom>
          <a:noFill/>
          <a:ln cap="flat" cmpd="sng" w="9525">
            <a:solidFill>
              <a:schemeClr val="dk1"/>
            </a:solidFill>
            <a:prstDash val="solid"/>
            <a:round/>
            <a:headEnd len="sm" w="sm" type="none"/>
            <a:tailEnd len="sm" w="sm" type="none"/>
          </a:ln>
        </p:spPr>
      </p:pic>
      <p:sp>
        <p:nvSpPr>
          <p:cNvPr id="1288" name="Google Shape;1288;p68"/>
          <p:cNvSpPr txBox="1"/>
          <p:nvPr/>
        </p:nvSpPr>
        <p:spPr>
          <a:xfrm>
            <a:off x="5025008" y="1912078"/>
            <a:ext cx="4880991" cy="9925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highlight>
                  <a:srgbClr val="FFFF00"/>
                </a:highlight>
                <a:latin typeface="MS Gothic"/>
                <a:ea typeface="MS Gothic"/>
                <a:cs typeface="MS Gothic"/>
                <a:sym typeface="MS Gothic"/>
              </a:rPr>
              <a:t>3Dセキュア認証画面の一例</a:t>
            </a:r>
            <a:endParaRPr sz="1200">
              <a:solidFill>
                <a:schemeClr val="dk1"/>
              </a:solidFill>
              <a:highlight>
                <a:srgbClr val="FFFF00"/>
              </a:highlight>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highlight>
                  <a:srgbClr val="FFFF00"/>
                </a:highlight>
                <a:latin typeface="MS Gothic"/>
                <a:ea typeface="MS Gothic"/>
                <a:cs typeface="MS Gothic"/>
                <a:sym typeface="MS Gothic"/>
              </a:rPr>
              <a:t>（認証画面、認証方法はご利用のクレジットカード会社により異なります）</a:t>
            </a:r>
            <a:endParaRPr sz="1200">
              <a:solidFill>
                <a:schemeClr val="dk1"/>
              </a:solidFill>
              <a:highlight>
                <a:srgbClr val="FFFF00"/>
              </a:highlight>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highlight>
                  <a:srgbClr val="FFFF00"/>
                </a:highlight>
                <a:latin typeface="MS Gothic"/>
                <a:ea typeface="MS Gothic"/>
                <a:cs typeface="MS Gothic"/>
                <a:sym typeface="MS Gothic"/>
              </a:rPr>
              <a:t>※決済画面が先に進まない場合等は下記URL内容をご確認ください。</a:t>
            </a:r>
            <a:endParaRPr/>
          </a:p>
          <a:p>
            <a:pPr indent="0" lvl="0" marL="0" marR="0" rtl="0" algn="l">
              <a:spcBef>
                <a:spcPts val="0"/>
              </a:spcBef>
              <a:spcAft>
                <a:spcPts val="0"/>
              </a:spcAft>
              <a:buClr>
                <a:schemeClr val="dk1"/>
              </a:buClr>
              <a:buSzPts val="1050"/>
              <a:buFont typeface="Arial"/>
              <a:buNone/>
            </a:pPr>
            <a:r>
              <a:rPr lang="ja-JP" sz="1050" u="sng">
                <a:solidFill>
                  <a:schemeClr val="dk1"/>
                </a:solidFill>
                <a:highlight>
                  <a:srgbClr val="FFFF00"/>
                </a:highlight>
                <a:latin typeface="MS Gothic"/>
                <a:ea typeface="MS Gothic"/>
                <a:cs typeface="MS Gothic"/>
                <a:sym typeface="MS Gothic"/>
                <a:hlinkClick r:id="rId6">
                  <a:extLst>
                    <a:ext uri="{A12FA001-AC4F-418D-AE19-62706E023703}">
                      <ahyp:hlinkClr val="tx"/>
                    </a:ext>
                  </a:extLst>
                </a:hlinkClick>
              </a:rPr>
              <a:t>https://cci.gensanchi.jcci.or.jp/attachments/20250703_3dsecure_v2.pdf</a:t>
            </a:r>
            <a:endParaRPr sz="1050">
              <a:solidFill>
                <a:schemeClr val="dk1"/>
              </a:solidFill>
              <a:highlight>
                <a:srgbClr val="FFFF00"/>
              </a:highlight>
              <a:latin typeface="MS Gothic"/>
              <a:ea typeface="MS Gothic"/>
              <a:cs typeface="MS Gothic"/>
              <a:sym typeface="MS Gothic"/>
            </a:endParaRPr>
          </a:p>
        </p:txBody>
      </p:sp>
      <p:sp>
        <p:nvSpPr>
          <p:cNvPr id="1289" name="Google Shape;1289;p68"/>
          <p:cNvSpPr/>
          <p:nvPr/>
        </p:nvSpPr>
        <p:spPr>
          <a:xfrm>
            <a:off x="6825208" y="4725144"/>
            <a:ext cx="962008" cy="576064"/>
          </a:xfrm>
          <a:prstGeom prst="down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6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rtl="0" algn="ctr">
              <a:spcBef>
                <a:spcPts val="0"/>
              </a:spcBef>
              <a:spcAft>
                <a:spcPts val="0"/>
              </a:spcAft>
              <a:buNone/>
            </a:pPr>
            <a:fld id="{00000000-1234-1234-1234-123412341234}" type="slidenum">
              <a:rPr lang="ja-JP">
                <a:latin typeface="MS Gothic"/>
                <a:ea typeface="MS Gothic"/>
                <a:cs typeface="MS Gothic"/>
                <a:sym typeface="MS Gothic"/>
              </a:rPr>
              <a:t>‹#›</a:t>
            </a:fld>
            <a:endParaRPr>
              <a:latin typeface="MS Gothic"/>
              <a:ea typeface="MS Gothic"/>
              <a:cs typeface="MS Gothic"/>
              <a:sym typeface="MS Gothic"/>
            </a:endParaRPr>
          </a:p>
        </p:txBody>
      </p:sp>
      <p:sp>
        <p:nvSpPr>
          <p:cNvPr id="1295" name="Google Shape;1295;p69"/>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296" name="Google Shape;1296;p69"/>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297" name="Google Shape;1297;p69"/>
          <p:cNvSpPr txBox="1"/>
          <p:nvPr/>
        </p:nvSpPr>
        <p:spPr>
          <a:xfrm>
            <a:off x="74613" y="955675"/>
            <a:ext cx="95773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※決済サイトにて、５分超えてしまうと「エラーが発生しました」とメッセージが出て、</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決済画面に進めなくなります。「決済をやめる」をクリックすると、申請一覧画面に戻ります。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再度、クレジットカード決済をする証明書を選択して、決済を完了してください。</a:t>
            </a:r>
            <a:endParaRPr sz="1600">
              <a:solidFill>
                <a:schemeClr val="dk1"/>
              </a:solidFill>
              <a:latin typeface="MS Gothic"/>
              <a:ea typeface="MS Gothic"/>
              <a:cs typeface="MS Gothic"/>
              <a:sym typeface="MS Gothic"/>
            </a:endParaRPr>
          </a:p>
        </p:txBody>
      </p:sp>
      <p:pic>
        <p:nvPicPr>
          <p:cNvPr id="1298" name="Google Shape;1298;p69"/>
          <p:cNvPicPr preferRelativeResize="0"/>
          <p:nvPr/>
        </p:nvPicPr>
        <p:blipFill rotWithShape="1">
          <a:blip r:embed="rId3">
            <a:alphaModFix/>
          </a:blip>
          <a:srcRect b="0" l="0" r="0" t="0"/>
          <a:stretch/>
        </p:blipFill>
        <p:spPr>
          <a:xfrm>
            <a:off x="1580866" y="1743851"/>
            <a:ext cx="4668526" cy="1751100"/>
          </a:xfrm>
          <a:prstGeom prst="rect">
            <a:avLst/>
          </a:prstGeom>
          <a:noFill/>
          <a:ln>
            <a:noFill/>
          </a:ln>
        </p:spPr>
      </p:pic>
      <p:pic>
        <p:nvPicPr>
          <p:cNvPr id="1299" name="Google Shape;1299;p69"/>
          <p:cNvPicPr preferRelativeResize="0"/>
          <p:nvPr/>
        </p:nvPicPr>
        <p:blipFill rotWithShape="1">
          <a:blip r:embed="rId4">
            <a:alphaModFix/>
          </a:blip>
          <a:srcRect b="0" l="0" r="0" t="0"/>
          <a:stretch/>
        </p:blipFill>
        <p:spPr>
          <a:xfrm>
            <a:off x="1580866" y="3861048"/>
            <a:ext cx="4740286" cy="2791644"/>
          </a:xfrm>
          <a:prstGeom prst="rect">
            <a:avLst/>
          </a:prstGeom>
          <a:noFill/>
          <a:ln>
            <a:noFill/>
          </a:ln>
        </p:spPr>
      </p:pic>
      <p:sp>
        <p:nvSpPr>
          <p:cNvPr id="1300" name="Google Shape;1300;p69"/>
          <p:cNvSpPr/>
          <p:nvPr/>
        </p:nvSpPr>
        <p:spPr>
          <a:xfrm rot="5400000">
            <a:off x="3764316" y="3028007"/>
            <a:ext cx="301625" cy="1295400"/>
          </a:xfrm>
          <a:prstGeom prst="rightArrow">
            <a:avLst>
              <a:gd fmla="val 50000" name="adj1"/>
              <a:gd fmla="val 5000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7"/>
          <p:cNvPicPr preferRelativeResize="0"/>
          <p:nvPr/>
        </p:nvPicPr>
        <p:blipFill rotWithShape="1">
          <a:blip r:embed="rId3">
            <a:alphaModFix/>
          </a:blip>
          <a:srcRect b="0" l="0" r="0" t="0"/>
          <a:stretch/>
        </p:blipFill>
        <p:spPr>
          <a:xfrm>
            <a:off x="2159365" y="2260949"/>
            <a:ext cx="5625370" cy="4539901"/>
          </a:xfrm>
          <a:prstGeom prst="rect">
            <a:avLst/>
          </a:prstGeom>
          <a:noFill/>
          <a:ln cap="flat" cmpd="sng" w="9525">
            <a:solidFill>
              <a:schemeClr val="dk1"/>
            </a:solidFill>
            <a:prstDash val="solid"/>
            <a:round/>
            <a:headEnd len="sm" w="sm" type="none"/>
            <a:tailEnd len="sm" w="sm" type="none"/>
          </a:ln>
        </p:spPr>
      </p:pic>
      <p:sp>
        <p:nvSpPr>
          <p:cNvPr id="157" name="Google Shape;157;p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158" name="Google Shape;158;p7"/>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（１）オンライン発給を実施する商工会議所の確認</a:t>
            </a:r>
            <a:endParaRPr b="0" i="0" sz="2400" u="sng" cap="none" strike="noStrike">
              <a:solidFill>
                <a:srgbClr val="FF0000"/>
              </a:solidFill>
              <a:latin typeface="MS Gothic"/>
              <a:ea typeface="MS Gothic"/>
              <a:cs typeface="MS Gothic"/>
              <a:sym typeface="MS Gothic"/>
            </a:endParaRPr>
          </a:p>
        </p:txBody>
      </p:sp>
      <p:sp>
        <p:nvSpPr>
          <p:cNvPr id="159" name="Google Shape;159;p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60" name="Google Shape;160;p7"/>
          <p:cNvSpPr/>
          <p:nvPr/>
        </p:nvSpPr>
        <p:spPr>
          <a:xfrm>
            <a:off x="166688" y="1484313"/>
            <a:ext cx="961072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オンライン発給実施商工会議所の確認</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・日本商工会議所HP（</a:t>
            </a:r>
            <a:r>
              <a:rPr b="0" i="0" lang="ja-JP" sz="1400" u="sng" cap="none" strike="noStrike">
                <a:solidFill>
                  <a:schemeClr val="dk1"/>
                </a:solidFill>
                <a:latin typeface="MS Gothic"/>
                <a:ea typeface="MS Gothic"/>
                <a:cs typeface="MS Gothic"/>
                <a:sym typeface="MS Gothic"/>
                <a:hlinkClick r:id="rId4">
                  <a:extLst>
                    <a:ext uri="{A12FA001-AC4F-418D-AE19-62706E023703}">
                      <ahyp:hlinkClr val="tx"/>
                    </a:ext>
                  </a:extLst>
                </a:hlinkClick>
              </a:rPr>
              <a:t>https://www.jcci.or.jp/boeki/</a:t>
            </a:r>
            <a:r>
              <a:rPr b="0" i="0" lang="ja-JP" sz="1400" u="none" cap="none" strike="noStrike">
                <a:solidFill>
                  <a:schemeClr val="dk1"/>
                </a:solidFill>
                <a:latin typeface="MS Gothic"/>
                <a:ea typeface="MS Gothic"/>
                <a:cs typeface="MS Gothic"/>
                <a:sym typeface="MS Gothic"/>
              </a:rPr>
              <a:t>）からオンライン発給実施商工会議所一覧を確認</a:t>
            </a:r>
            <a:endParaRPr b="0" i="0" sz="14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b="0" i="0" lang="ja-JP" sz="1400" u="none" cap="none" strike="noStrike">
                <a:solidFill>
                  <a:schemeClr val="dk1"/>
                </a:solidFill>
                <a:latin typeface="MS Gothic"/>
                <a:ea typeface="MS Gothic"/>
                <a:cs typeface="MS Gothic"/>
                <a:sym typeface="MS Gothic"/>
              </a:rPr>
              <a:t>・オンライン発給を実施する商工会議所の「貿易登録のご案内ページのURL」をクリック</a:t>
            </a:r>
            <a:endParaRPr b="0" i="0" sz="1400" u="none" cap="none" strike="noStrike">
              <a:solidFill>
                <a:schemeClr val="dk1"/>
              </a:solidFill>
              <a:latin typeface="MS Gothic"/>
              <a:ea typeface="MS Gothic"/>
              <a:cs typeface="MS Gothic"/>
              <a:sym typeface="MS Gothic"/>
            </a:endParaRPr>
          </a:p>
        </p:txBody>
      </p:sp>
      <p:sp>
        <p:nvSpPr>
          <p:cNvPr id="161" name="Google Shape;161;p7"/>
          <p:cNvSpPr/>
          <p:nvPr/>
        </p:nvSpPr>
        <p:spPr>
          <a:xfrm>
            <a:off x="2216696" y="6453337"/>
            <a:ext cx="1440160" cy="1440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Times"/>
              <a:ea typeface="Times"/>
              <a:cs typeface="Times"/>
              <a:sym typeface="Times"/>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7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309" name="Google Shape;1309;p7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10" name="Google Shape;1310;p70"/>
          <p:cNvSpPr txBox="1"/>
          <p:nvPr/>
        </p:nvSpPr>
        <p:spPr>
          <a:xfrm>
            <a:off x="12700" y="936625"/>
            <a:ext cx="88566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・決済が完了すると　状態：交付済となり、証明書の印刷が可能になります。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（印刷方法は「５．証明書印刷」参照）</a:t>
            </a:r>
            <a:endParaRPr sz="1600">
              <a:solidFill>
                <a:schemeClr val="dk1"/>
              </a:solidFill>
              <a:latin typeface="MS Gothic"/>
              <a:ea typeface="MS Gothic"/>
              <a:cs typeface="MS Gothic"/>
              <a:sym typeface="MS Gothic"/>
            </a:endParaRPr>
          </a:p>
        </p:txBody>
      </p:sp>
      <p:sp>
        <p:nvSpPr>
          <p:cNvPr id="1311" name="Google Shape;1311;p70"/>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12" name="Google Shape;1312;p70"/>
          <p:cNvSpPr txBox="1"/>
          <p:nvPr/>
        </p:nvSpPr>
        <p:spPr>
          <a:xfrm>
            <a:off x="415925" y="5805264"/>
            <a:ext cx="9072563" cy="738664"/>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【注意事項】</a:t>
            </a:r>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・決済の途中で画面を閉じてしまった場合やエラーが発生した場合は、決済を行った対象案件の状態をご確認</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ください。状態が「承認」から「交付済」に変更されていれば、正常に決済が完了しています。</a:t>
            </a:r>
            <a:endParaRPr sz="1400">
              <a:solidFill>
                <a:schemeClr val="dk1"/>
              </a:solidFill>
              <a:latin typeface="MS Gothic"/>
              <a:ea typeface="MS Gothic"/>
              <a:cs typeface="MS Gothic"/>
              <a:sym typeface="MS Gothic"/>
            </a:endParaRPr>
          </a:p>
        </p:txBody>
      </p:sp>
      <p:sp>
        <p:nvSpPr>
          <p:cNvPr id="1313" name="Google Shape;1313;p70"/>
          <p:cNvSpPr/>
          <p:nvPr/>
        </p:nvSpPr>
        <p:spPr>
          <a:xfrm>
            <a:off x="5817097" y="4509120"/>
            <a:ext cx="360040" cy="21691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314" name="Google Shape;1314;p70"/>
          <p:cNvSpPr/>
          <p:nvPr/>
        </p:nvSpPr>
        <p:spPr>
          <a:xfrm>
            <a:off x="4421187" y="3033713"/>
            <a:ext cx="2043981" cy="323279"/>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id="1315" name="Google Shape;1315;p70"/>
          <p:cNvPicPr preferRelativeResize="0"/>
          <p:nvPr/>
        </p:nvPicPr>
        <p:blipFill rotWithShape="1">
          <a:blip r:embed="rId3">
            <a:alphaModFix/>
          </a:blip>
          <a:srcRect b="0" l="0" r="0" t="0"/>
          <a:stretch/>
        </p:blipFill>
        <p:spPr>
          <a:xfrm>
            <a:off x="416496" y="1700808"/>
            <a:ext cx="8818245" cy="392049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7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324" name="Google Shape;1324;p71"/>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25" name="Google Shape;1325;p71"/>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26" name="Google Shape;1326;p71"/>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（２）クレジット利用明細の出力</a:t>
            </a:r>
            <a:endParaRPr sz="2400" u="sng">
              <a:solidFill>
                <a:srgbClr val="FF0000"/>
              </a:solidFill>
              <a:latin typeface="MS Gothic"/>
              <a:ea typeface="MS Gothic"/>
              <a:cs typeface="MS Gothic"/>
              <a:sym typeface="MS Gothic"/>
            </a:endParaRPr>
          </a:p>
        </p:txBody>
      </p:sp>
      <p:sp>
        <p:nvSpPr>
          <p:cNvPr id="1327" name="Google Shape;1327;p71"/>
          <p:cNvSpPr txBox="1"/>
          <p:nvPr/>
        </p:nvSpPr>
        <p:spPr>
          <a:xfrm>
            <a:off x="163513" y="1374775"/>
            <a:ext cx="9577387"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・クレジット決済完了後は、クレジット利用明細の出力が可能になります。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・メニューの「クレジット利用明細」を選択します。</a:t>
            </a:r>
            <a:endParaRPr sz="1600">
              <a:solidFill>
                <a:schemeClr val="dk1"/>
              </a:solidFill>
              <a:latin typeface="MS Gothic"/>
              <a:ea typeface="MS Gothic"/>
              <a:cs typeface="MS Gothic"/>
              <a:sym typeface="MS Gothic"/>
            </a:endParaRPr>
          </a:p>
        </p:txBody>
      </p:sp>
      <p:pic>
        <p:nvPicPr>
          <p:cNvPr id="1328" name="Google Shape;1328;p71"/>
          <p:cNvPicPr preferRelativeResize="0"/>
          <p:nvPr/>
        </p:nvPicPr>
        <p:blipFill rotWithShape="1">
          <a:blip r:embed="rId3">
            <a:alphaModFix/>
          </a:blip>
          <a:srcRect b="0" l="0" r="0" t="0"/>
          <a:stretch/>
        </p:blipFill>
        <p:spPr>
          <a:xfrm>
            <a:off x="555169" y="2275135"/>
            <a:ext cx="8794074" cy="4273094"/>
          </a:xfrm>
          <a:prstGeom prst="rect">
            <a:avLst/>
          </a:prstGeom>
          <a:noFill/>
          <a:ln cap="flat" cmpd="sng" w="9525">
            <a:solidFill>
              <a:schemeClr val="dk1"/>
            </a:solidFill>
            <a:prstDash val="solid"/>
            <a:round/>
            <a:headEnd len="sm" w="sm" type="none"/>
            <a:tailEnd len="sm" w="sm" type="none"/>
          </a:ln>
        </p:spPr>
      </p:pic>
      <p:sp>
        <p:nvSpPr>
          <p:cNvPr id="1329" name="Google Shape;1329;p71"/>
          <p:cNvSpPr/>
          <p:nvPr/>
        </p:nvSpPr>
        <p:spPr>
          <a:xfrm>
            <a:off x="7113240" y="3933056"/>
            <a:ext cx="1944216" cy="47862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pic>
        <p:nvPicPr>
          <p:cNvPr id="1337" name="Google Shape;1337;p72"/>
          <p:cNvPicPr preferRelativeResize="0"/>
          <p:nvPr/>
        </p:nvPicPr>
        <p:blipFill rotWithShape="1">
          <a:blip r:embed="rId3">
            <a:alphaModFix/>
          </a:blip>
          <a:srcRect b="0" l="0" r="0" t="0"/>
          <a:stretch/>
        </p:blipFill>
        <p:spPr>
          <a:xfrm>
            <a:off x="304800" y="2787352"/>
            <a:ext cx="7437120" cy="3810000"/>
          </a:xfrm>
          <a:prstGeom prst="rect">
            <a:avLst/>
          </a:prstGeom>
          <a:noFill/>
          <a:ln cap="flat" cmpd="sng" w="9525">
            <a:solidFill>
              <a:schemeClr val="dk1"/>
            </a:solidFill>
            <a:prstDash val="solid"/>
            <a:round/>
            <a:headEnd len="sm" w="sm" type="none"/>
            <a:tailEnd len="sm" w="sm" type="none"/>
          </a:ln>
        </p:spPr>
      </p:pic>
      <p:sp>
        <p:nvSpPr>
          <p:cNvPr id="1338" name="Google Shape;1338;p7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339" name="Google Shape;1339;p7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40" name="Google Shape;1340;p72"/>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41" name="Google Shape;1341;p72"/>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（２）クレジット利用明細の出力</a:t>
            </a:r>
            <a:endParaRPr sz="2400" u="sng">
              <a:solidFill>
                <a:srgbClr val="FF0000"/>
              </a:solidFill>
              <a:latin typeface="MS Gothic"/>
              <a:ea typeface="MS Gothic"/>
              <a:cs typeface="MS Gothic"/>
              <a:sym typeface="MS Gothic"/>
            </a:endParaRPr>
          </a:p>
        </p:txBody>
      </p:sp>
      <p:sp>
        <p:nvSpPr>
          <p:cNvPr id="1342" name="Google Shape;1342;p72"/>
          <p:cNvSpPr txBox="1"/>
          <p:nvPr/>
        </p:nvSpPr>
        <p:spPr>
          <a:xfrm>
            <a:off x="163513" y="1374775"/>
            <a:ext cx="9577387"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・決済を行った年月を選択し、表示をクリックします。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・証明書毎に明細が一覧表示されますので、印刷をクリックして利用明細を表示します。</a:t>
            </a:r>
            <a:endParaRPr sz="1600">
              <a:solidFill>
                <a:schemeClr val="dk1"/>
              </a:solidFill>
              <a:latin typeface="MS Gothic"/>
              <a:ea typeface="MS Gothic"/>
              <a:cs typeface="MS Gothic"/>
              <a:sym typeface="MS Gothic"/>
            </a:endParaRPr>
          </a:p>
        </p:txBody>
      </p:sp>
      <p:sp>
        <p:nvSpPr>
          <p:cNvPr id="1343" name="Google Shape;1343;p72"/>
          <p:cNvSpPr/>
          <p:nvPr/>
        </p:nvSpPr>
        <p:spPr>
          <a:xfrm>
            <a:off x="2592850" y="4077072"/>
            <a:ext cx="2948580" cy="36036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344" name="Google Shape;1344;p72"/>
          <p:cNvSpPr/>
          <p:nvPr/>
        </p:nvSpPr>
        <p:spPr>
          <a:xfrm>
            <a:off x="7167043" y="5237647"/>
            <a:ext cx="450253" cy="24557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345" name="Google Shape;1345;p72"/>
          <p:cNvCxnSpPr/>
          <p:nvPr/>
        </p:nvCxnSpPr>
        <p:spPr>
          <a:xfrm flipH="1" rot="10800000">
            <a:off x="7617296" y="4975175"/>
            <a:ext cx="792088" cy="385261"/>
          </a:xfrm>
          <a:prstGeom prst="straightConnector1">
            <a:avLst/>
          </a:prstGeom>
          <a:noFill/>
          <a:ln cap="flat" cmpd="sng" w="19050">
            <a:solidFill>
              <a:srgbClr val="FF0000"/>
            </a:solidFill>
            <a:prstDash val="solid"/>
            <a:round/>
            <a:headEnd len="sm" w="sm" type="none"/>
            <a:tailEnd len="med" w="med" type="triangle"/>
          </a:ln>
        </p:spPr>
      </p:cxnSp>
      <p:pic>
        <p:nvPicPr>
          <p:cNvPr id="1346" name="Google Shape;1346;p72"/>
          <p:cNvPicPr preferRelativeResize="0"/>
          <p:nvPr/>
        </p:nvPicPr>
        <p:blipFill rotWithShape="1">
          <a:blip r:embed="rId4">
            <a:alphaModFix/>
          </a:blip>
          <a:srcRect b="0" l="0" r="0" t="0"/>
          <a:stretch/>
        </p:blipFill>
        <p:spPr>
          <a:xfrm>
            <a:off x="6825208" y="2036046"/>
            <a:ext cx="2967228" cy="293912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73"/>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355" name="Google Shape;1355;p73"/>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４．クレジットカード決済</a:t>
            </a:r>
            <a:endParaRPr/>
          </a:p>
        </p:txBody>
      </p:sp>
      <p:sp>
        <p:nvSpPr>
          <p:cNvPr id="1356" name="Google Shape;1356;p73"/>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57" name="Google Shape;1357;p73"/>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（２）クレジット利用明細の出力</a:t>
            </a:r>
            <a:endParaRPr sz="2400" u="sng">
              <a:solidFill>
                <a:srgbClr val="FF0000"/>
              </a:solidFill>
              <a:latin typeface="MS Gothic"/>
              <a:ea typeface="MS Gothic"/>
              <a:cs typeface="MS Gothic"/>
              <a:sym typeface="MS Gothic"/>
            </a:endParaRPr>
          </a:p>
        </p:txBody>
      </p:sp>
      <p:sp>
        <p:nvSpPr>
          <p:cNvPr id="1358" name="Google Shape;1358;p73"/>
          <p:cNvSpPr txBox="1"/>
          <p:nvPr/>
        </p:nvSpPr>
        <p:spPr>
          <a:xfrm>
            <a:off x="163513" y="1374775"/>
            <a:ext cx="95773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・以下、クレジット利用明細のサンプルです。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1" lang="ja-JP" sz="1600" u="sng">
                <a:solidFill>
                  <a:schemeClr val="dk1"/>
                </a:solidFill>
                <a:latin typeface="MS Gothic"/>
                <a:ea typeface="MS Gothic"/>
                <a:cs typeface="MS Gothic"/>
                <a:sym typeface="MS Gothic"/>
              </a:rPr>
              <a:t>※クレジットカード利用明細は、決済を行った本人のIDでのみ閲覧・印刷できます</a:t>
            </a:r>
            <a:endParaRPr b="1" sz="1600" u="sng">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b="1" lang="ja-JP" sz="1600">
                <a:solidFill>
                  <a:schemeClr val="dk1"/>
                </a:solidFill>
                <a:latin typeface="MS Gothic"/>
                <a:ea typeface="MS Gothic"/>
                <a:cs typeface="MS Gothic"/>
                <a:sym typeface="MS Gothic"/>
              </a:rPr>
              <a:t>　</a:t>
            </a:r>
            <a:r>
              <a:rPr lang="ja-JP" sz="1600">
                <a:solidFill>
                  <a:schemeClr val="dk1"/>
                </a:solidFill>
                <a:latin typeface="MS Gothic"/>
                <a:ea typeface="MS Gothic"/>
                <a:cs typeface="MS Gothic"/>
                <a:sym typeface="MS Gothic"/>
              </a:rPr>
              <a:t>（例：決済を行ったサブIDの利用明細はサブIDのみ閲覧・印刷可）</a:t>
            </a:r>
            <a:endParaRPr sz="1600">
              <a:solidFill>
                <a:schemeClr val="dk1"/>
              </a:solidFill>
              <a:latin typeface="MS Gothic"/>
              <a:ea typeface="MS Gothic"/>
              <a:cs typeface="MS Gothic"/>
              <a:sym typeface="MS Gothic"/>
            </a:endParaRPr>
          </a:p>
        </p:txBody>
      </p:sp>
      <p:pic>
        <p:nvPicPr>
          <p:cNvPr id="1359" name="Google Shape;1359;p73"/>
          <p:cNvPicPr preferRelativeResize="0"/>
          <p:nvPr/>
        </p:nvPicPr>
        <p:blipFill rotWithShape="1">
          <a:blip r:embed="rId3">
            <a:alphaModFix/>
          </a:blip>
          <a:srcRect b="0" l="0" r="0" t="0"/>
          <a:stretch/>
        </p:blipFill>
        <p:spPr>
          <a:xfrm>
            <a:off x="2788716" y="2382151"/>
            <a:ext cx="4328568" cy="42152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74"/>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５．証明書印刷</a:t>
            </a:r>
            <a:endParaRPr/>
          </a:p>
        </p:txBody>
      </p:sp>
      <p:sp>
        <p:nvSpPr>
          <p:cNvPr id="1368" name="Google Shape;1368;p74"/>
          <p:cNvSpPr txBox="1"/>
          <p:nvPr/>
        </p:nvSpPr>
        <p:spPr>
          <a:xfrm>
            <a:off x="9129713" y="6656388"/>
            <a:ext cx="407987" cy="2016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7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377" name="Google Shape;1377;p75"/>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
        <p:nvSpPr>
          <p:cNvPr id="1378" name="Google Shape;1378;p75"/>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79" name="Google Shape;1379;p75"/>
          <p:cNvSpPr txBox="1"/>
          <p:nvPr/>
        </p:nvSpPr>
        <p:spPr>
          <a:xfrm>
            <a:off x="200025" y="1044575"/>
            <a:ext cx="9577388"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手数料支払後、状態が「交付済」となり証明書の印刷が可能になります。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印刷を行うには、メニューの「発給申請」を選択します。</a:t>
            </a:r>
            <a:endParaRPr sz="1600">
              <a:solidFill>
                <a:schemeClr val="dk1"/>
              </a:solidFill>
              <a:latin typeface="MS Gothic"/>
              <a:ea typeface="MS Gothic"/>
              <a:cs typeface="MS Gothic"/>
              <a:sym typeface="MS Gothic"/>
            </a:endParaRPr>
          </a:p>
        </p:txBody>
      </p:sp>
      <p:pic>
        <p:nvPicPr>
          <p:cNvPr id="1380" name="Google Shape;1380;p75"/>
          <p:cNvPicPr preferRelativeResize="0"/>
          <p:nvPr/>
        </p:nvPicPr>
        <p:blipFill rotWithShape="1">
          <a:blip r:embed="rId3">
            <a:alphaModFix/>
          </a:blip>
          <a:srcRect b="0" l="0" r="0" t="0"/>
          <a:stretch/>
        </p:blipFill>
        <p:spPr>
          <a:xfrm>
            <a:off x="555963" y="1868517"/>
            <a:ext cx="8794074" cy="4273094"/>
          </a:xfrm>
          <a:prstGeom prst="rect">
            <a:avLst/>
          </a:prstGeom>
          <a:noFill/>
          <a:ln cap="flat" cmpd="sng" w="9525">
            <a:solidFill>
              <a:schemeClr val="dk1"/>
            </a:solidFill>
            <a:prstDash val="solid"/>
            <a:round/>
            <a:headEnd len="sm" w="sm" type="none"/>
            <a:tailEnd len="sm" w="sm" type="none"/>
          </a:ln>
        </p:spPr>
      </p:pic>
      <p:sp>
        <p:nvSpPr>
          <p:cNvPr id="1381" name="Google Shape;1381;p75"/>
          <p:cNvSpPr/>
          <p:nvPr/>
        </p:nvSpPr>
        <p:spPr>
          <a:xfrm>
            <a:off x="555963" y="3429000"/>
            <a:ext cx="2164789" cy="64807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pic>
        <p:nvPicPr>
          <p:cNvPr id="1389" name="Google Shape;1389;p76"/>
          <p:cNvPicPr preferRelativeResize="0"/>
          <p:nvPr/>
        </p:nvPicPr>
        <p:blipFill rotWithShape="1">
          <a:blip r:embed="rId3">
            <a:alphaModFix/>
          </a:blip>
          <a:srcRect b="0" l="0" r="0" t="0"/>
          <a:stretch/>
        </p:blipFill>
        <p:spPr>
          <a:xfrm>
            <a:off x="166688" y="952423"/>
            <a:ext cx="6876288" cy="1801368"/>
          </a:xfrm>
          <a:prstGeom prst="rect">
            <a:avLst/>
          </a:prstGeom>
          <a:noFill/>
          <a:ln>
            <a:noFill/>
          </a:ln>
        </p:spPr>
      </p:pic>
      <p:sp>
        <p:nvSpPr>
          <p:cNvPr id="1390" name="Google Shape;1390;p7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391" name="Google Shape;1391;p76"/>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
        <p:nvSpPr>
          <p:cNvPr id="1392" name="Google Shape;1392;p76"/>
          <p:cNvSpPr txBox="1"/>
          <p:nvPr/>
        </p:nvSpPr>
        <p:spPr>
          <a:xfrm>
            <a:off x="38521" y="2939460"/>
            <a:ext cx="657066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・「発給申請状況一覧」において、印刷したい証明書（交付済み証明</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書の受付番号）の「印刷」ボタンをクリックします。</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・別ウィンドウで証明書が表示されますので、PDFファイルをダウン</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ロードしてください。</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・証明書は手数料支払日（＝状態が「交付済」となった日）から１４</a:t>
            </a:r>
            <a:endParaRPr sz="16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　日以内に印刷してください。１４日を過ぎると印刷できません。</a:t>
            </a:r>
            <a:endParaRPr sz="1600">
              <a:solidFill>
                <a:schemeClr val="dk1"/>
              </a:solidFill>
              <a:latin typeface="MS Gothic"/>
              <a:ea typeface="MS Gothic"/>
              <a:cs typeface="MS Gothic"/>
              <a:sym typeface="MS Gothic"/>
            </a:endParaRPr>
          </a:p>
        </p:txBody>
      </p:sp>
      <p:sp>
        <p:nvSpPr>
          <p:cNvPr id="1393" name="Google Shape;1393;p76"/>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394" name="Google Shape;1394;p76"/>
          <p:cNvSpPr txBox="1"/>
          <p:nvPr/>
        </p:nvSpPr>
        <p:spPr>
          <a:xfrm>
            <a:off x="101600" y="4797152"/>
            <a:ext cx="6146800" cy="1569660"/>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【（重要）証明書データ取り扱い時の注意事項】</a:t>
            </a:r>
            <a:endParaRPr/>
          </a:p>
          <a:p>
            <a:pPr indent="0" lvl="0" marL="0" marR="0" rtl="0" algn="l">
              <a:spcBef>
                <a:spcPts val="0"/>
              </a:spcBef>
              <a:spcAft>
                <a:spcPts val="0"/>
              </a:spcAft>
              <a:buClr>
                <a:schemeClr val="dk1"/>
              </a:buClr>
              <a:buSzPts val="1600"/>
              <a:buFont typeface="Arial"/>
              <a:buNone/>
            </a:pPr>
            <a:r>
              <a:rPr b="1" lang="ja-JP" sz="1600">
                <a:solidFill>
                  <a:schemeClr val="dk1"/>
                </a:solidFill>
                <a:latin typeface="MS Gothic"/>
                <a:ea typeface="MS Gothic"/>
                <a:cs typeface="MS Gothic"/>
                <a:sym typeface="MS Gothic"/>
              </a:rPr>
              <a:t>・</a:t>
            </a:r>
            <a:r>
              <a:rPr lang="ja-JP" sz="1600" u="sng">
                <a:solidFill>
                  <a:srgbClr val="FF0000"/>
                </a:solidFill>
                <a:latin typeface="MS Gothic"/>
                <a:ea typeface="MS Gothic"/>
                <a:cs typeface="MS Gothic"/>
                <a:sym typeface="MS Gothic"/>
              </a:rPr>
              <a:t>印刷ボタンを押して出力される証明書データは加工しないでください</a:t>
            </a:r>
            <a:r>
              <a:rPr lang="ja-JP" sz="1600">
                <a:solidFill>
                  <a:schemeClr val="dk1"/>
                </a:solidFill>
                <a:latin typeface="MS Gothic"/>
                <a:ea typeface="MS Gothic"/>
                <a:cs typeface="MS Gothic"/>
                <a:sym typeface="MS Gothic"/>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sz="1600">
              <a:solidFill>
                <a:schemeClr val="dk1"/>
              </a:solidFill>
              <a:latin typeface="MS Gothic"/>
              <a:ea typeface="MS Gothic"/>
              <a:cs typeface="MS Gothic"/>
              <a:sym typeface="MS Gothic"/>
            </a:endParaRPr>
          </a:p>
        </p:txBody>
      </p:sp>
      <p:sp>
        <p:nvSpPr>
          <p:cNvPr id="1395" name="Google Shape;1395;p76"/>
          <p:cNvSpPr/>
          <p:nvPr/>
        </p:nvSpPr>
        <p:spPr>
          <a:xfrm>
            <a:off x="3440912" y="1148790"/>
            <a:ext cx="720000" cy="26398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id="1396" name="Google Shape;1396;p76"/>
          <p:cNvPicPr preferRelativeResize="0"/>
          <p:nvPr/>
        </p:nvPicPr>
        <p:blipFill rotWithShape="1">
          <a:blip r:embed="rId4">
            <a:alphaModFix/>
          </a:blip>
          <a:srcRect b="0" l="0" r="0" t="0"/>
          <a:stretch/>
        </p:blipFill>
        <p:spPr>
          <a:xfrm>
            <a:off x="7977336" y="6329730"/>
            <a:ext cx="936103" cy="199382"/>
          </a:xfrm>
          <a:prstGeom prst="rect">
            <a:avLst/>
          </a:prstGeom>
          <a:noFill/>
          <a:ln>
            <a:noFill/>
          </a:ln>
        </p:spPr>
      </p:pic>
      <p:pic>
        <p:nvPicPr>
          <p:cNvPr id="1397" name="Google Shape;1397;p76"/>
          <p:cNvPicPr preferRelativeResize="0"/>
          <p:nvPr/>
        </p:nvPicPr>
        <p:blipFill rotWithShape="1">
          <a:blip r:embed="rId5">
            <a:alphaModFix/>
          </a:blip>
          <a:srcRect b="0" l="2675" r="3698" t="1953"/>
          <a:stretch/>
        </p:blipFill>
        <p:spPr>
          <a:xfrm>
            <a:off x="6573380" y="2780316"/>
            <a:ext cx="2594478" cy="3836265"/>
          </a:xfrm>
          <a:prstGeom prst="rect">
            <a:avLst/>
          </a:prstGeom>
          <a:noFill/>
          <a:ln>
            <a:noFill/>
          </a:ln>
        </p:spPr>
      </p:pic>
      <p:sp>
        <p:nvSpPr>
          <p:cNvPr id="1398" name="Google Shape;1398;p76"/>
          <p:cNvSpPr/>
          <p:nvPr/>
        </p:nvSpPr>
        <p:spPr>
          <a:xfrm>
            <a:off x="6573366" y="2383904"/>
            <a:ext cx="323850" cy="165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399" name="Google Shape;1399;p76"/>
          <p:cNvCxnSpPr>
            <a:stCxn id="1398" idx="2"/>
          </p:cNvCxnSpPr>
          <p:nvPr/>
        </p:nvCxnSpPr>
        <p:spPr>
          <a:xfrm>
            <a:off x="6735291" y="2549004"/>
            <a:ext cx="738000" cy="312600"/>
          </a:xfrm>
          <a:prstGeom prst="straightConnector1">
            <a:avLst/>
          </a:prstGeom>
          <a:noFill/>
          <a:ln cap="flat" cmpd="sng" w="28575">
            <a:solidFill>
              <a:srgbClr val="FF0000"/>
            </a:solidFill>
            <a:prstDash val="solid"/>
            <a:round/>
            <a:headEnd len="sm" w="sm" type="none"/>
            <a:tailEnd len="med" w="med" type="triangle"/>
          </a:ln>
        </p:spPr>
      </p:cxnSp>
      <p:sp>
        <p:nvSpPr>
          <p:cNvPr id="1400" name="Google Shape;1400;p76"/>
          <p:cNvSpPr/>
          <p:nvPr/>
        </p:nvSpPr>
        <p:spPr>
          <a:xfrm>
            <a:off x="4232920" y="1516918"/>
            <a:ext cx="560115" cy="216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pic>
        <p:nvPicPr>
          <p:cNvPr descr="テーブル&#10;&#10;自動的に生成された説明" id="1408" name="Google Shape;1408;p77"/>
          <p:cNvPicPr preferRelativeResize="0"/>
          <p:nvPr/>
        </p:nvPicPr>
        <p:blipFill rotWithShape="1">
          <a:blip r:embed="rId3">
            <a:alphaModFix/>
          </a:blip>
          <a:srcRect b="0" l="0" r="0" t="0"/>
          <a:stretch/>
        </p:blipFill>
        <p:spPr>
          <a:xfrm>
            <a:off x="704850" y="4752231"/>
            <a:ext cx="4551363" cy="1989137"/>
          </a:xfrm>
          <a:prstGeom prst="rect">
            <a:avLst/>
          </a:prstGeom>
          <a:noFill/>
          <a:ln>
            <a:noFill/>
          </a:ln>
        </p:spPr>
      </p:pic>
      <p:sp>
        <p:nvSpPr>
          <p:cNvPr id="1409" name="Google Shape;1409;p77"/>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cxnSp>
        <p:nvCxnSpPr>
          <p:cNvPr id="1410" name="Google Shape;1410;p77"/>
          <p:cNvCxnSpPr/>
          <p:nvPr/>
        </p:nvCxnSpPr>
        <p:spPr>
          <a:xfrm>
            <a:off x="4304928" y="4437112"/>
            <a:ext cx="5135" cy="360040"/>
          </a:xfrm>
          <a:prstGeom prst="straightConnector1">
            <a:avLst/>
          </a:prstGeom>
          <a:noFill/>
          <a:ln cap="flat" cmpd="sng" w="9525">
            <a:solidFill>
              <a:srgbClr val="4A7DBA"/>
            </a:solidFill>
            <a:prstDash val="solid"/>
            <a:round/>
            <a:headEnd len="sm" w="sm" type="none"/>
            <a:tailEnd len="med" w="med" type="triangle"/>
          </a:ln>
        </p:spPr>
      </p:cxnSp>
      <p:sp>
        <p:nvSpPr>
          <p:cNvPr id="1411" name="Google Shape;1411;p77"/>
          <p:cNvSpPr/>
          <p:nvPr/>
        </p:nvSpPr>
        <p:spPr>
          <a:xfrm>
            <a:off x="3919538" y="5445224"/>
            <a:ext cx="390525" cy="149225"/>
          </a:xfrm>
          <a:prstGeom prst="roundRect">
            <a:avLst>
              <a:gd fmla="val 16667" name="adj"/>
            </a:avLst>
          </a:prstGeom>
          <a:no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412" name="Google Shape;1412;p77"/>
          <p:cNvSpPr txBox="1"/>
          <p:nvPr/>
        </p:nvSpPr>
        <p:spPr>
          <a:xfrm>
            <a:off x="5384800" y="4830763"/>
            <a:ext cx="4256088" cy="1766887"/>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 COPYの仕様】</a:t>
            </a:r>
            <a:endParaRPr/>
          </a:p>
          <a:p>
            <a:pPr indent="0" lvl="0" marL="0" marR="0" rtl="0" algn="just">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・印刷期限は14日間（ORIGINALと同じ）</a:t>
            </a:r>
            <a:endParaRPr sz="1600">
              <a:solidFill>
                <a:schemeClr val="dk1"/>
              </a:solidFill>
              <a:latin typeface="MS Gothic"/>
              <a:ea typeface="MS Gothic"/>
              <a:cs typeface="MS Gothic"/>
              <a:sym typeface="MS Gothic"/>
            </a:endParaRPr>
          </a:p>
          <a:p>
            <a:pPr indent="0" lvl="0" marL="0" marR="0" rtl="0" algn="just">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 COPYの印刷ボタンは、原産地証明書印刷（PDF）ボタン押下後に表示されます。</a:t>
            </a:r>
            <a:endParaRPr sz="1600">
              <a:solidFill>
                <a:schemeClr val="dk1"/>
              </a:solidFill>
              <a:latin typeface="MS Gothic"/>
              <a:ea typeface="MS Gothic"/>
              <a:cs typeface="MS Gothic"/>
              <a:sym typeface="MS Gothic"/>
            </a:endParaRPr>
          </a:p>
          <a:p>
            <a:pPr indent="0" lvl="0" marL="0" marR="0" rtl="0" algn="just">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（COPYだけを印刷することを防ぐ）</a:t>
            </a:r>
            <a:endParaRPr sz="1600">
              <a:solidFill>
                <a:schemeClr val="dk1"/>
              </a:solidFill>
              <a:latin typeface="MS Gothic"/>
              <a:ea typeface="MS Gothic"/>
              <a:cs typeface="MS Gothic"/>
              <a:sym typeface="MS Gothic"/>
            </a:endParaRPr>
          </a:p>
          <a:p>
            <a:pPr indent="0" lvl="0" marL="0" marR="0" rtl="0" algn="just">
              <a:spcBef>
                <a:spcPts val="320"/>
              </a:spcBef>
              <a:spcAft>
                <a:spcPts val="0"/>
              </a:spcAft>
              <a:buClr>
                <a:srgbClr val="E60000"/>
              </a:buClr>
              <a:buSzPts val="1600"/>
              <a:buFont typeface="Arial"/>
              <a:buNone/>
            </a:pPr>
            <a:r>
              <a:rPr lang="ja-JP" sz="1600">
                <a:solidFill>
                  <a:schemeClr val="dk1"/>
                </a:solidFill>
                <a:latin typeface="MS Gothic"/>
                <a:ea typeface="MS Gothic"/>
                <a:cs typeface="MS Gothic"/>
                <a:sym typeface="MS Gothic"/>
              </a:rPr>
              <a:t>・印刷回数の制限無し</a:t>
            </a:r>
            <a:endParaRPr sz="1600">
              <a:solidFill>
                <a:schemeClr val="dk1"/>
              </a:solidFill>
              <a:latin typeface="MS Gothic"/>
              <a:ea typeface="MS Gothic"/>
              <a:cs typeface="MS Gothic"/>
              <a:sym typeface="MS Gothic"/>
            </a:endParaRPr>
          </a:p>
        </p:txBody>
      </p:sp>
      <p:pic>
        <p:nvPicPr>
          <p:cNvPr descr="グラフィカル ユーザー インターフェイス, テキスト, アプリケーション, チャットまたはテキスト メッセージ&#10;&#10;自動的に生成された説明" id="1413" name="Google Shape;1413;p77"/>
          <p:cNvPicPr preferRelativeResize="0"/>
          <p:nvPr/>
        </p:nvPicPr>
        <p:blipFill rotWithShape="1">
          <a:blip r:embed="rId4">
            <a:alphaModFix/>
          </a:blip>
          <a:srcRect b="0" l="0" r="0" t="0"/>
          <a:stretch/>
        </p:blipFill>
        <p:spPr>
          <a:xfrm>
            <a:off x="212725" y="1593237"/>
            <a:ext cx="8194675" cy="2987891"/>
          </a:xfrm>
          <a:prstGeom prst="rect">
            <a:avLst/>
          </a:prstGeom>
          <a:noFill/>
          <a:ln>
            <a:noFill/>
          </a:ln>
        </p:spPr>
      </p:pic>
      <p:sp>
        <p:nvSpPr>
          <p:cNvPr id="1414" name="Google Shape;1414;p77"/>
          <p:cNvSpPr/>
          <p:nvPr/>
        </p:nvSpPr>
        <p:spPr>
          <a:xfrm>
            <a:off x="3673475" y="4329541"/>
            <a:ext cx="1279525" cy="223837"/>
          </a:xfrm>
          <a:prstGeom prst="roundRect">
            <a:avLst>
              <a:gd fmla="val 16667"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MS Gothic"/>
              <a:ea typeface="MS Gothic"/>
              <a:cs typeface="MS Gothic"/>
              <a:sym typeface="MS Gothic"/>
            </a:endParaRPr>
          </a:p>
        </p:txBody>
      </p:sp>
      <p:sp>
        <p:nvSpPr>
          <p:cNvPr id="1415" name="Google Shape;1415;p77"/>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416" name="Google Shape;1416;p77"/>
          <p:cNvSpPr/>
          <p:nvPr/>
        </p:nvSpPr>
        <p:spPr>
          <a:xfrm>
            <a:off x="121220" y="927069"/>
            <a:ext cx="9784780" cy="7017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E60000"/>
              </a:buClr>
              <a:buSzPts val="1800"/>
              <a:buFont typeface="Arial"/>
              <a:buNone/>
            </a:pPr>
            <a:r>
              <a:rPr lang="ja-JP" sz="1800">
                <a:solidFill>
                  <a:schemeClr val="dk1"/>
                </a:solidFill>
                <a:latin typeface="MS Gothic"/>
                <a:ea typeface="MS Gothic"/>
                <a:cs typeface="MS Gothic"/>
                <a:sym typeface="MS Gothic"/>
              </a:rPr>
              <a:t>・一度出力した証明書はCOPYも出力可能です。なお、一覧からは印刷できませんので、</a:t>
            </a:r>
            <a:endParaRPr sz="1800">
              <a:solidFill>
                <a:schemeClr val="dk1"/>
              </a:solidFill>
              <a:latin typeface="MS Gothic"/>
              <a:ea typeface="MS Gothic"/>
              <a:cs typeface="MS Gothic"/>
              <a:sym typeface="MS Gothic"/>
            </a:endParaRPr>
          </a:p>
          <a:p>
            <a:pPr indent="0" lvl="0" marL="0" marR="0" rtl="0" algn="just">
              <a:spcBef>
                <a:spcPts val="360"/>
              </a:spcBef>
              <a:spcAft>
                <a:spcPts val="0"/>
              </a:spcAft>
              <a:buClr>
                <a:srgbClr val="E60000"/>
              </a:buClr>
              <a:buSzPts val="1800"/>
              <a:buFont typeface="Arial"/>
              <a:buNone/>
            </a:pPr>
            <a:r>
              <a:rPr lang="ja-JP" sz="1800">
                <a:solidFill>
                  <a:schemeClr val="dk1"/>
                </a:solidFill>
                <a:latin typeface="MS Gothic"/>
                <a:ea typeface="MS Gothic"/>
                <a:cs typeface="MS Gothic"/>
                <a:sym typeface="MS Gothic"/>
              </a:rPr>
              <a:t>　受付番号をクリックし、「原産地証明書印刷(COPY版)」ボタンをクリックしてください。</a:t>
            </a:r>
            <a:endParaRPr sz="1800">
              <a:solidFill>
                <a:schemeClr val="dk1"/>
              </a:solidFill>
              <a:latin typeface="MS Gothic"/>
              <a:ea typeface="MS Gothic"/>
              <a:cs typeface="MS Gothic"/>
              <a:sym typeface="MS Gothic"/>
            </a:endParaRPr>
          </a:p>
        </p:txBody>
      </p:sp>
      <p:sp>
        <p:nvSpPr>
          <p:cNvPr id="1417" name="Google Shape;1417;p7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7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426" name="Google Shape;1426;p7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５．証明書印刷</a:t>
            </a:r>
            <a:endParaRPr/>
          </a:p>
        </p:txBody>
      </p:sp>
      <p:sp>
        <p:nvSpPr>
          <p:cNvPr id="1427" name="Google Shape;1427;p78"/>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428" name="Google Shape;1428;p78"/>
          <p:cNvSpPr txBox="1"/>
          <p:nvPr/>
        </p:nvSpPr>
        <p:spPr>
          <a:xfrm>
            <a:off x="139700" y="874713"/>
            <a:ext cx="6230938"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原産地証明書のイメージ（複数ページにわたる場合の例）</a:t>
            </a:r>
            <a:endParaRPr sz="1800">
              <a:solidFill>
                <a:schemeClr val="dk1"/>
              </a:solidFill>
              <a:latin typeface="MS Gothic"/>
              <a:ea typeface="MS Gothic"/>
              <a:cs typeface="MS Gothic"/>
              <a:sym typeface="MS Gothic"/>
            </a:endParaRPr>
          </a:p>
        </p:txBody>
      </p:sp>
      <p:sp>
        <p:nvSpPr>
          <p:cNvPr id="1429" name="Google Shape;1429;p78"/>
          <p:cNvSpPr txBox="1"/>
          <p:nvPr/>
        </p:nvSpPr>
        <p:spPr>
          <a:xfrm>
            <a:off x="125412" y="6537325"/>
            <a:ext cx="85720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※書面発給で使用される契印（割印）はありません。代わりに、全ページに認証印およびページ番号が印字されます。</a:t>
            </a:r>
            <a:endParaRPr sz="1200">
              <a:solidFill>
                <a:schemeClr val="dk1"/>
              </a:solidFill>
              <a:latin typeface="MS Gothic"/>
              <a:ea typeface="MS Gothic"/>
              <a:cs typeface="MS Gothic"/>
              <a:sym typeface="MS Gothic"/>
            </a:endParaRPr>
          </a:p>
        </p:txBody>
      </p:sp>
      <p:sp>
        <p:nvSpPr>
          <p:cNvPr id="1430" name="Google Shape;1430;p78"/>
          <p:cNvSpPr txBox="1"/>
          <p:nvPr/>
        </p:nvSpPr>
        <p:spPr>
          <a:xfrm>
            <a:off x="2397125" y="1484313"/>
            <a:ext cx="1476375" cy="3381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１ページ目</a:t>
            </a:r>
            <a:endParaRPr sz="1600">
              <a:solidFill>
                <a:schemeClr val="dk1"/>
              </a:solidFill>
              <a:latin typeface="MS Gothic"/>
              <a:ea typeface="MS Gothic"/>
              <a:cs typeface="MS Gothic"/>
              <a:sym typeface="MS Gothic"/>
            </a:endParaRPr>
          </a:p>
        </p:txBody>
      </p:sp>
      <p:sp>
        <p:nvSpPr>
          <p:cNvPr id="1431" name="Google Shape;1431;p78"/>
          <p:cNvSpPr txBox="1"/>
          <p:nvPr/>
        </p:nvSpPr>
        <p:spPr>
          <a:xfrm>
            <a:off x="5645150" y="1501775"/>
            <a:ext cx="1476375"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２ページ目</a:t>
            </a:r>
            <a:endParaRPr sz="1600">
              <a:solidFill>
                <a:schemeClr val="dk1"/>
              </a:solidFill>
              <a:latin typeface="MS Gothic"/>
              <a:ea typeface="MS Gothic"/>
              <a:cs typeface="MS Gothic"/>
              <a:sym typeface="MS Gothic"/>
            </a:endParaRPr>
          </a:p>
        </p:txBody>
      </p:sp>
      <p:sp>
        <p:nvSpPr>
          <p:cNvPr id="1432" name="Google Shape;1432;p78"/>
          <p:cNvSpPr txBox="1"/>
          <p:nvPr/>
        </p:nvSpPr>
        <p:spPr>
          <a:xfrm>
            <a:off x="4737100" y="6192838"/>
            <a:ext cx="3081338"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９欄、10欄は全ページに印字されます。</a:t>
            </a:r>
            <a:endParaRPr sz="1200">
              <a:solidFill>
                <a:schemeClr val="dk1"/>
              </a:solidFill>
              <a:latin typeface="MS Gothic"/>
              <a:ea typeface="MS Gothic"/>
              <a:cs typeface="MS Gothic"/>
              <a:sym typeface="MS Gothic"/>
            </a:endParaRPr>
          </a:p>
        </p:txBody>
      </p:sp>
      <p:sp>
        <p:nvSpPr>
          <p:cNvPr id="1433" name="Google Shape;1433;p78"/>
          <p:cNvSpPr txBox="1"/>
          <p:nvPr/>
        </p:nvSpPr>
        <p:spPr>
          <a:xfrm>
            <a:off x="7617296" y="6194425"/>
            <a:ext cx="2193925"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ページ番号が印字されます。</a:t>
            </a:r>
            <a:endParaRPr sz="1200">
              <a:solidFill>
                <a:schemeClr val="dk1"/>
              </a:solidFill>
              <a:latin typeface="MS Gothic"/>
              <a:ea typeface="MS Gothic"/>
              <a:cs typeface="MS Gothic"/>
              <a:sym typeface="MS Gothic"/>
            </a:endParaRPr>
          </a:p>
        </p:txBody>
      </p:sp>
      <p:sp>
        <p:nvSpPr>
          <p:cNvPr id="1434" name="Google Shape;1434;p78"/>
          <p:cNvSpPr txBox="1"/>
          <p:nvPr/>
        </p:nvSpPr>
        <p:spPr>
          <a:xfrm>
            <a:off x="7891463" y="2960688"/>
            <a:ext cx="203041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最終ページには、記載事項が終了したことを表すため</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のマークを印字します。</a:t>
            </a:r>
            <a:endParaRPr sz="1050">
              <a:solidFill>
                <a:schemeClr val="dk1"/>
              </a:solidFill>
              <a:latin typeface="MS Gothic"/>
              <a:ea typeface="MS Gothic"/>
              <a:cs typeface="MS Gothic"/>
              <a:sym typeface="MS Gothic"/>
            </a:endParaRPr>
          </a:p>
        </p:txBody>
      </p:sp>
      <p:sp>
        <p:nvSpPr>
          <p:cNvPr id="1435" name="Google Shape;1435;p78"/>
          <p:cNvSpPr txBox="1"/>
          <p:nvPr/>
        </p:nvSpPr>
        <p:spPr>
          <a:xfrm>
            <a:off x="158750" y="4525963"/>
            <a:ext cx="1606550" cy="7381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複数ページにわたる場合、最終ページ以外のページに To be continued -と印字</a:t>
            </a:r>
            <a:endParaRPr sz="1050">
              <a:solidFill>
                <a:schemeClr val="dk1"/>
              </a:solidFill>
              <a:latin typeface="MS Gothic"/>
              <a:ea typeface="MS Gothic"/>
              <a:cs typeface="MS Gothic"/>
              <a:sym typeface="MS Gothic"/>
            </a:endParaRPr>
          </a:p>
        </p:txBody>
      </p:sp>
      <p:cxnSp>
        <p:nvCxnSpPr>
          <p:cNvPr id="1436" name="Google Shape;1436;p78"/>
          <p:cNvCxnSpPr/>
          <p:nvPr/>
        </p:nvCxnSpPr>
        <p:spPr>
          <a:xfrm>
            <a:off x="1524000" y="2325688"/>
            <a:ext cx="244475" cy="0"/>
          </a:xfrm>
          <a:prstGeom prst="straightConnector1">
            <a:avLst/>
          </a:prstGeom>
          <a:noFill/>
          <a:ln cap="flat" cmpd="sng" w="9525">
            <a:solidFill>
              <a:srgbClr val="4A7DBA"/>
            </a:solidFill>
            <a:prstDash val="solid"/>
            <a:round/>
            <a:headEnd len="sm" w="sm" type="none"/>
            <a:tailEnd len="med" w="med" type="triangle"/>
          </a:ln>
        </p:spPr>
      </p:cxnSp>
      <p:sp>
        <p:nvSpPr>
          <p:cNvPr id="1437" name="Google Shape;1437;p78"/>
          <p:cNvSpPr txBox="1"/>
          <p:nvPr/>
        </p:nvSpPr>
        <p:spPr>
          <a:xfrm>
            <a:off x="26988" y="2109788"/>
            <a:ext cx="1527175" cy="4159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１～６欄は１ページ目のみ印字</a:t>
            </a:r>
            <a:endParaRPr sz="1050">
              <a:solidFill>
                <a:schemeClr val="dk1"/>
              </a:solidFill>
              <a:latin typeface="MS Gothic"/>
              <a:ea typeface="MS Gothic"/>
              <a:cs typeface="MS Gothic"/>
              <a:sym typeface="MS Gothic"/>
            </a:endParaRPr>
          </a:p>
        </p:txBody>
      </p:sp>
      <p:pic>
        <p:nvPicPr>
          <p:cNvPr id="1438" name="Google Shape;1438;p78"/>
          <p:cNvPicPr preferRelativeResize="0"/>
          <p:nvPr/>
        </p:nvPicPr>
        <p:blipFill rotWithShape="1">
          <a:blip r:embed="rId3">
            <a:alphaModFix/>
          </a:blip>
          <a:srcRect b="0" l="0" r="0" t="0"/>
          <a:stretch/>
        </p:blipFill>
        <p:spPr>
          <a:xfrm>
            <a:off x="3173675" y="5949280"/>
            <a:ext cx="753537" cy="160497"/>
          </a:xfrm>
          <a:prstGeom prst="rect">
            <a:avLst/>
          </a:prstGeom>
          <a:noFill/>
          <a:ln>
            <a:noFill/>
          </a:ln>
        </p:spPr>
      </p:pic>
      <p:pic>
        <p:nvPicPr>
          <p:cNvPr id="1439" name="Google Shape;1439;p78"/>
          <p:cNvPicPr preferRelativeResize="0"/>
          <p:nvPr/>
        </p:nvPicPr>
        <p:blipFill rotWithShape="1">
          <a:blip r:embed="rId4">
            <a:alphaModFix/>
          </a:blip>
          <a:srcRect b="0" l="0" r="0" t="0"/>
          <a:stretch/>
        </p:blipFill>
        <p:spPr>
          <a:xfrm>
            <a:off x="1775112" y="1785408"/>
            <a:ext cx="2961864" cy="4393529"/>
          </a:xfrm>
          <a:prstGeom prst="rect">
            <a:avLst/>
          </a:prstGeom>
          <a:noFill/>
          <a:ln>
            <a:noFill/>
          </a:ln>
        </p:spPr>
      </p:pic>
      <p:sp>
        <p:nvSpPr>
          <p:cNvPr id="1440" name="Google Shape;1440;p78"/>
          <p:cNvSpPr/>
          <p:nvPr/>
        </p:nvSpPr>
        <p:spPr>
          <a:xfrm>
            <a:off x="1788989" y="1774825"/>
            <a:ext cx="2947987" cy="1265238"/>
          </a:xfrm>
          <a:prstGeom prst="roundRect">
            <a:avLst>
              <a:gd fmla="val 16667" name="adj"/>
            </a:avLst>
          </a:prstGeom>
          <a:no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441" name="Google Shape;1441;p78"/>
          <p:cNvSpPr/>
          <p:nvPr/>
        </p:nvSpPr>
        <p:spPr>
          <a:xfrm>
            <a:off x="3014663" y="4695825"/>
            <a:ext cx="417512" cy="106363"/>
          </a:xfrm>
          <a:prstGeom prst="roundRect">
            <a:avLst>
              <a:gd fmla="val 16667" name="adj"/>
            </a:avLst>
          </a:prstGeom>
          <a:no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442" name="Google Shape;1442;p78"/>
          <p:cNvCxnSpPr/>
          <p:nvPr/>
        </p:nvCxnSpPr>
        <p:spPr>
          <a:xfrm>
            <a:off x="1727200" y="4725144"/>
            <a:ext cx="1209675" cy="0"/>
          </a:xfrm>
          <a:prstGeom prst="straightConnector1">
            <a:avLst/>
          </a:prstGeom>
          <a:noFill/>
          <a:ln cap="flat" cmpd="sng" w="9525">
            <a:solidFill>
              <a:srgbClr val="4A7DBA"/>
            </a:solidFill>
            <a:prstDash val="solid"/>
            <a:round/>
            <a:headEnd len="sm" w="sm" type="none"/>
            <a:tailEnd len="med" w="med" type="triangle"/>
          </a:ln>
        </p:spPr>
      </p:cxnSp>
      <p:pic>
        <p:nvPicPr>
          <p:cNvPr id="1443" name="Google Shape;1443;p78"/>
          <p:cNvPicPr preferRelativeResize="0"/>
          <p:nvPr/>
        </p:nvPicPr>
        <p:blipFill rotWithShape="1">
          <a:blip r:embed="rId5">
            <a:alphaModFix/>
          </a:blip>
          <a:srcRect b="0" l="0" r="0" t="0"/>
          <a:stretch/>
        </p:blipFill>
        <p:spPr>
          <a:xfrm>
            <a:off x="4892676" y="1774826"/>
            <a:ext cx="2971066" cy="4418806"/>
          </a:xfrm>
          <a:prstGeom prst="rect">
            <a:avLst/>
          </a:prstGeom>
          <a:noFill/>
          <a:ln>
            <a:noFill/>
          </a:ln>
        </p:spPr>
      </p:pic>
      <p:sp>
        <p:nvSpPr>
          <p:cNvPr id="1444" name="Google Shape;1444;p78"/>
          <p:cNvSpPr/>
          <p:nvPr/>
        </p:nvSpPr>
        <p:spPr>
          <a:xfrm>
            <a:off x="4953000" y="2852936"/>
            <a:ext cx="2855913" cy="63500"/>
          </a:xfrm>
          <a:prstGeom prst="roundRect">
            <a:avLst>
              <a:gd fmla="val 16667" name="adj"/>
            </a:avLst>
          </a:prstGeom>
          <a:no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445" name="Google Shape;1445;p78"/>
          <p:cNvCxnSpPr/>
          <p:nvPr/>
        </p:nvCxnSpPr>
        <p:spPr>
          <a:xfrm rot="10800000">
            <a:off x="7874000" y="2894013"/>
            <a:ext cx="228601" cy="55563"/>
          </a:xfrm>
          <a:prstGeom prst="straightConnector1">
            <a:avLst/>
          </a:prstGeom>
          <a:noFill/>
          <a:ln cap="flat" cmpd="sng" w="9525">
            <a:solidFill>
              <a:srgbClr val="4A7DBA"/>
            </a:solidFill>
            <a:prstDash val="solid"/>
            <a:round/>
            <a:headEnd len="sm" w="sm" type="none"/>
            <a:tailEnd len="med" w="med" type="triangle"/>
          </a:ln>
        </p:spPr>
      </p:cxnSp>
      <p:sp>
        <p:nvSpPr>
          <p:cNvPr id="1446" name="Google Shape;1446;p78"/>
          <p:cNvSpPr/>
          <p:nvPr/>
        </p:nvSpPr>
        <p:spPr>
          <a:xfrm>
            <a:off x="4902935" y="4812729"/>
            <a:ext cx="2971066" cy="1136551"/>
          </a:xfrm>
          <a:prstGeom prst="roundRect">
            <a:avLst>
              <a:gd fmla="val 16667" name="adj"/>
            </a:avLst>
          </a:prstGeom>
          <a:no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447" name="Google Shape;1447;p78"/>
          <p:cNvCxnSpPr/>
          <p:nvPr/>
        </p:nvCxnSpPr>
        <p:spPr>
          <a:xfrm rot="10800000">
            <a:off x="6177136" y="5957377"/>
            <a:ext cx="0" cy="304800"/>
          </a:xfrm>
          <a:prstGeom prst="straightConnector1">
            <a:avLst/>
          </a:prstGeom>
          <a:noFill/>
          <a:ln cap="flat" cmpd="sng" w="9525">
            <a:solidFill>
              <a:srgbClr val="4A7DBA"/>
            </a:solidFill>
            <a:prstDash val="solid"/>
            <a:round/>
            <a:headEnd len="sm" w="sm" type="none"/>
            <a:tailEnd len="med" w="med" type="triangle"/>
          </a:ln>
        </p:spPr>
      </p:cxnSp>
      <p:sp>
        <p:nvSpPr>
          <p:cNvPr id="1448" name="Google Shape;1448;p78"/>
          <p:cNvSpPr/>
          <p:nvPr/>
        </p:nvSpPr>
        <p:spPr>
          <a:xfrm>
            <a:off x="6825207" y="6021288"/>
            <a:ext cx="296313" cy="88489"/>
          </a:xfrm>
          <a:prstGeom prst="roundRect">
            <a:avLst>
              <a:gd fmla="val 16667" name="adj"/>
            </a:avLst>
          </a:prstGeom>
          <a:no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449" name="Google Shape;1449;p78"/>
          <p:cNvCxnSpPr/>
          <p:nvPr/>
        </p:nvCxnSpPr>
        <p:spPr>
          <a:xfrm rot="10800000">
            <a:off x="7185248" y="6109777"/>
            <a:ext cx="459298" cy="149339"/>
          </a:xfrm>
          <a:prstGeom prst="straightConnector1">
            <a:avLst/>
          </a:prstGeom>
          <a:noFill/>
          <a:ln cap="flat" cmpd="sng" w="9525">
            <a:solidFill>
              <a:srgbClr val="4A7DBA"/>
            </a:solidFill>
            <a:prstDash val="solid"/>
            <a:round/>
            <a:headEnd len="sm" w="sm" type="none"/>
            <a:tailEnd len="med" w="med" type="triangle"/>
          </a:ln>
        </p:spPr>
      </p:cxn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79"/>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６．登録内容の変更・更新</a:t>
            </a:r>
            <a:endParaRPr/>
          </a:p>
        </p:txBody>
      </p:sp>
      <p:sp>
        <p:nvSpPr>
          <p:cNvPr id="1458" name="Google Shape;1458;p79"/>
          <p:cNvSpPr txBox="1"/>
          <p:nvPr/>
        </p:nvSpPr>
        <p:spPr>
          <a:xfrm>
            <a:off x="9129713" y="6656388"/>
            <a:ext cx="407987" cy="2016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b="0" l="0" r="0" t="0"/>
          <a:stretch/>
        </p:blipFill>
        <p:spPr>
          <a:xfrm>
            <a:off x="265820" y="1428764"/>
            <a:ext cx="4478256" cy="5327344"/>
          </a:xfrm>
          <a:prstGeom prst="rect">
            <a:avLst/>
          </a:prstGeom>
          <a:noFill/>
          <a:ln cap="flat" cmpd="sng" w="9525">
            <a:solidFill>
              <a:schemeClr val="dk1"/>
            </a:solidFill>
            <a:prstDash val="solid"/>
            <a:round/>
            <a:headEnd len="sm" w="sm" type="none"/>
            <a:tailEnd len="sm" w="sm" type="none"/>
          </a:ln>
        </p:spPr>
      </p:pic>
      <p:sp>
        <p:nvSpPr>
          <p:cNvPr id="170" name="Google Shape;170;p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171" name="Google Shape;171;p8"/>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（２）Step1 貿易登録のご案内</a:t>
            </a:r>
            <a:endParaRPr b="0" i="0" sz="2400" u="sng" cap="none" strike="noStrike">
              <a:solidFill>
                <a:srgbClr val="FF0000"/>
              </a:solidFill>
              <a:latin typeface="MS Gothic"/>
              <a:ea typeface="MS Gothic"/>
              <a:cs typeface="MS Gothic"/>
              <a:sym typeface="MS Gothic"/>
            </a:endParaRPr>
          </a:p>
        </p:txBody>
      </p:sp>
      <p:sp>
        <p:nvSpPr>
          <p:cNvPr id="172" name="Google Shape;172;p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73" name="Google Shape;173;p8"/>
          <p:cNvSpPr/>
          <p:nvPr/>
        </p:nvSpPr>
        <p:spPr>
          <a:xfrm>
            <a:off x="4862206" y="1485837"/>
            <a:ext cx="35471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・１～５のご案内を確認のうえ、「貿易登録申請を開始する」をクリックしてください。</a:t>
            </a:r>
            <a:endParaRPr b="0" i="0" sz="1200" u="none" cap="none" strike="noStrike">
              <a:solidFill>
                <a:schemeClr val="dk1"/>
              </a:solidFill>
              <a:latin typeface="MS Gothic"/>
              <a:ea typeface="MS Gothic"/>
              <a:cs typeface="MS Gothic"/>
              <a:sym typeface="MS Gothic"/>
            </a:endParaRPr>
          </a:p>
        </p:txBody>
      </p:sp>
      <p:sp>
        <p:nvSpPr>
          <p:cNvPr id="174" name="Google Shape;174;p8"/>
          <p:cNvSpPr/>
          <p:nvPr/>
        </p:nvSpPr>
        <p:spPr>
          <a:xfrm>
            <a:off x="1991776" y="6444456"/>
            <a:ext cx="1026343" cy="284163"/>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pic>
        <p:nvPicPr>
          <p:cNvPr id="1466" name="Google Shape;1466;p80"/>
          <p:cNvPicPr preferRelativeResize="0"/>
          <p:nvPr/>
        </p:nvPicPr>
        <p:blipFill rotWithShape="1">
          <a:blip r:embed="rId3">
            <a:alphaModFix/>
          </a:blip>
          <a:srcRect b="0" l="0" r="0" t="0"/>
          <a:stretch/>
        </p:blipFill>
        <p:spPr>
          <a:xfrm>
            <a:off x="163094" y="2138222"/>
            <a:ext cx="6311990" cy="2730938"/>
          </a:xfrm>
          <a:prstGeom prst="rect">
            <a:avLst/>
          </a:prstGeom>
          <a:noFill/>
          <a:ln cap="flat" cmpd="sng" w="9525">
            <a:solidFill>
              <a:schemeClr val="dk1"/>
            </a:solidFill>
            <a:prstDash val="solid"/>
            <a:round/>
            <a:headEnd len="sm" w="sm" type="none"/>
            <a:tailEnd len="sm" w="sm" type="none"/>
          </a:ln>
        </p:spPr>
      </p:pic>
      <p:pic>
        <p:nvPicPr>
          <p:cNvPr id="1467" name="Google Shape;1467;p80"/>
          <p:cNvPicPr preferRelativeResize="0"/>
          <p:nvPr/>
        </p:nvPicPr>
        <p:blipFill rotWithShape="1">
          <a:blip r:embed="rId4">
            <a:alphaModFix/>
          </a:blip>
          <a:srcRect b="0" l="0" r="0" t="0"/>
          <a:stretch/>
        </p:blipFill>
        <p:spPr>
          <a:xfrm>
            <a:off x="6305484" y="1916832"/>
            <a:ext cx="3400044" cy="1761363"/>
          </a:xfrm>
          <a:prstGeom prst="rect">
            <a:avLst/>
          </a:prstGeom>
          <a:noFill/>
          <a:ln cap="flat" cmpd="sng" w="9525">
            <a:solidFill>
              <a:schemeClr val="dk1"/>
            </a:solidFill>
            <a:prstDash val="solid"/>
            <a:round/>
            <a:headEnd len="sm" w="sm" type="none"/>
            <a:tailEnd len="sm" w="sm" type="none"/>
          </a:ln>
        </p:spPr>
      </p:pic>
      <p:sp>
        <p:nvSpPr>
          <p:cNvPr id="1468" name="Google Shape;1468;p8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469" name="Google Shape;1469;p80"/>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a:t>
            </a:r>
            <a:endParaRPr sz="2400" u="sng">
              <a:solidFill>
                <a:srgbClr val="FF0000"/>
              </a:solidFill>
              <a:latin typeface="MS Gothic"/>
              <a:ea typeface="MS Gothic"/>
              <a:cs typeface="MS Gothic"/>
              <a:sym typeface="MS Gothic"/>
            </a:endParaRPr>
          </a:p>
        </p:txBody>
      </p:sp>
      <p:sp>
        <p:nvSpPr>
          <p:cNvPr id="1470" name="Google Shape;1470;p8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471" name="Google Shape;1471;p80"/>
          <p:cNvSpPr/>
          <p:nvPr/>
        </p:nvSpPr>
        <p:spPr>
          <a:xfrm>
            <a:off x="273050" y="1341438"/>
            <a:ext cx="9217025" cy="7381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貿易登録情報（社名や住所等の企業情報）の変更や、署名者の追加・変更・削除を行う場合は、管理者IDでログインして、メインメニューから「登録内容の変更/有効期間更新」を選択し、表示される画面の変更ボタンをクリックします。</a:t>
            </a:r>
            <a:endParaRPr sz="1400">
              <a:solidFill>
                <a:schemeClr val="dk1"/>
              </a:solidFill>
              <a:latin typeface="MS Gothic"/>
              <a:ea typeface="MS Gothic"/>
              <a:cs typeface="MS Gothic"/>
              <a:sym typeface="MS Gothic"/>
            </a:endParaRPr>
          </a:p>
        </p:txBody>
      </p:sp>
      <p:sp>
        <p:nvSpPr>
          <p:cNvPr id="1472" name="Google Shape;1472;p80"/>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473" name="Google Shape;1473;p80"/>
          <p:cNvSpPr/>
          <p:nvPr/>
        </p:nvSpPr>
        <p:spPr>
          <a:xfrm>
            <a:off x="360363" y="5591175"/>
            <a:ext cx="9394825" cy="646113"/>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【変更手続きを完了させるには、商工会議所への書類提出が必要です】</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・変更手続きはシステム内だけでは完了しません。システム内で変更手続きを進めていただいた後、商工会議所に変更届等の書類を</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提出し、商工会議所の手続きが完了した後に変更が反映されます。</a:t>
            </a:r>
            <a:endParaRPr sz="1200">
              <a:solidFill>
                <a:schemeClr val="dk1"/>
              </a:solidFill>
              <a:latin typeface="MS Gothic"/>
              <a:ea typeface="MS Gothic"/>
              <a:cs typeface="MS Gothic"/>
              <a:sym typeface="MS Gothic"/>
            </a:endParaRPr>
          </a:p>
        </p:txBody>
      </p:sp>
      <p:sp>
        <p:nvSpPr>
          <p:cNvPr id="1474" name="Google Shape;1474;p80"/>
          <p:cNvSpPr/>
          <p:nvPr/>
        </p:nvSpPr>
        <p:spPr>
          <a:xfrm>
            <a:off x="1710162" y="3220704"/>
            <a:ext cx="1514646" cy="56833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475" name="Google Shape;1475;p80"/>
          <p:cNvCxnSpPr/>
          <p:nvPr/>
        </p:nvCxnSpPr>
        <p:spPr>
          <a:xfrm flipH="1" rot="10800000">
            <a:off x="3224808" y="2428616"/>
            <a:ext cx="3080676" cy="897239"/>
          </a:xfrm>
          <a:prstGeom prst="straightConnector1">
            <a:avLst/>
          </a:prstGeom>
          <a:noFill/>
          <a:ln cap="flat" cmpd="sng" w="28575">
            <a:solidFill>
              <a:srgbClr val="FF0000"/>
            </a:solidFill>
            <a:prstDash val="solid"/>
            <a:round/>
            <a:headEnd len="sm" w="sm" type="none"/>
            <a:tailEnd len="med" w="med" type="triangle"/>
          </a:ln>
        </p:spPr>
      </p:cxnSp>
      <p:sp>
        <p:nvSpPr>
          <p:cNvPr id="1476" name="Google Shape;1476;p80"/>
          <p:cNvSpPr/>
          <p:nvPr/>
        </p:nvSpPr>
        <p:spPr>
          <a:xfrm>
            <a:off x="8841432" y="1988840"/>
            <a:ext cx="801799" cy="34919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pic>
        <p:nvPicPr>
          <p:cNvPr id="1484" name="Google Shape;1484;p81"/>
          <p:cNvPicPr preferRelativeResize="0"/>
          <p:nvPr/>
        </p:nvPicPr>
        <p:blipFill rotWithShape="1">
          <a:blip r:embed="rId3">
            <a:alphaModFix/>
          </a:blip>
          <a:srcRect b="0" l="0" r="0" t="0"/>
          <a:stretch/>
        </p:blipFill>
        <p:spPr>
          <a:xfrm>
            <a:off x="166689" y="1981200"/>
            <a:ext cx="6778450" cy="2940051"/>
          </a:xfrm>
          <a:prstGeom prst="rect">
            <a:avLst/>
          </a:prstGeom>
          <a:noFill/>
          <a:ln cap="flat" cmpd="sng" w="9525">
            <a:solidFill>
              <a:schemeClr val="dk1"/>
            </a:solidFill>
            <a:prstDash val="solid"/>
            <a:round/>
            <a:headEnd len="sm" w="sm" type="none"/>
            <a:tailEnd len="sm" w="sm" type="none"/>
          </a:ln>
        </p:spPr>
      </p:pic>
      <p:sp>
        <p:nvSpPr>
          <p:cNvPr id="1485" name="Google Shape;1485;p81"/>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486" name="Google Shape;1486;p81"/>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Times"/>
                <a:ea typeface="Times"/>
                <a:cs typeface="Times"/>
                <a:sym typeface="Times"/>
              </a:rPr>
              <a:t>※担当者連絡先は、システム内で変更可能です</a:t>
            </a:r>
            <a:endParaRPr sz="2400" u="sng">
              <a:solidFill>
                <a:srgbClr val="FF0000"/>
              </a:solidFill>
              <a:latin typeface="Times"/>
              <a:ea typeface="Times"/>
              <a:cs typeface="Times"/>
              <a:sym typeface="Times"/>
            </a:endParaRPr>
          </a:p>
        </p:txBody>
      </p:sp>
      <p:sp>
        <p:nvSpPr>
          <p:cNvPr id="1487" name="Google Shape;1487;p81"/>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rPr>
              <a:t>６．登録内容の変更・更新</a:t>
            </a:r>
            <a:endParaRPr/>
          </a:p>
        </p:txBody>
      </p:sp>
      <p:sp>
        <p:nvSpPr>
          <p:cNvPr id="1488" name="Google Shape;1488;p81"/>
          <p:cNvSpPr/>
          <p:nvPr/>
        </p:nvSpPr>
        <p:spPr>
          <a:xfrm>
            <a:off x="273050" y="1412875"/>
            <a:ext cx="9394825"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Times"/>
                <a:ea typeface="Times"/>
                <a:cs typeface="Times"/>
                <a:sym typeface="Times"/>
              </a:rPr>
              <a:t>担当者連絡先については、商工会議所に変更申請書を提出することなく、メインメニューの「連絡先等変更」からシステム内で変更することが可能です。</a:t>
            </a:r>
            <a:endParaRPr sz="1400">
              <a:solidFill>
                <a:schemeClr val="dk1"/>
              </a:solidFill>
              <a:latin typeface="Times"/>
              <a:ea typeface="Times"/>
              <a:cs typeface="Times"/>
              <a:sym typeface="Times"/>
            </a:endParaRPr>
          </a:p>
        </p:txBody>
      </p:sp>
      <p:sp>
        <p:nvSpPr>
          <p:cNvPr id="1489" name="Google Shape;1489;p81"/>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申請者</a:t>
            </a:r>
            <a:endParaRPr sz="1600">
              <a:solidFill>
                <a:schemeClr val="dk1"/>
              </a:solidFill>
              <a:latin typeface="Times"/>
              <a:ea typeface="Times"/>
              <a:cs typeface="Times"/>
              <a:sym typeface="Times"/>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Times"/>
                <a:ea typeface="Times"/>
                <a:cs typeface="Times"/>
                <a:sym typeface="Times"/>
              </a:rPr>
              <a:t>管理者ＩＤ</a:t>
            </a:r>
            <a:endParaRPr sz="1600">
              <a:solidFill>
                <a:schemeClr val="dk1"/>
              </a:solidFill>
              <a:latin typeface="Times"/>
              <a:ea typeface="Times"/>
              <a:cs typeface="Times"/>
              <a:sym typeface="Times"/>
            </a:endParaRPr>
          </a:p>
        </p:txBody>
      </p:sp>
      <p:sp>
        <p:nvSpPr>
          <p:cNvPr id="1490" name="Google Shape;1490;p81"/>
          <p:cNvSpPr/>
          <p:nvPr/>
        </p:nvSpPr>
        <p:spPr>
          <a:xfrm>
            <a:off x="6537176" y="6378646"/>
            <a:ext cx="2452688"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Times"/>
                <a:ea typeface="Times"/>
                <a:cs typeface="Times"/>
                <a:sym typeface="Times"/>
              </a:rPr>
              <a:t>更新をクリックして変更完了</a:t>
            </a:r>
            <a:endParaRPr sz="1200">
              <a:solidFill>
                <a:schemeClr val="dk1"/>
              </a:solidFill>
              <a:latin typeface="Times"/>
              <a:ea typeface="Times"/>
              <a:cs typeface="Times"/>
              <a:sym typeface="Times"/>
            </a:endParaRPr>
          </a:p>
        </p:txBody>
      </p:sp>
      <p:sp>
        <p:nvSpPr>
          <p:cNvPr id="1491" name="Google Shape;1491;p81"/>
          <p:cNvSpPr/>
          <p:nvPr/>
        </p:nvSpPr>
        <p:spPr>
          <a:xfrm>
            <a:off x="3656856" y="3212976"/>
            <a:ext cx="1584176" cy="50405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cxnSp>
        <p:nvCxnSpPr>
          <p:cNvPr id="1492" name="Google Shape;1492;p81"/>
          <p:cNvCxnSpPr>
            <a:stCxn id="1491" idx="3"/>
          </p:cNvCxnSpPr>
          <p:nvPr/>
        </p:nvCxnSpPr>
        <p:spPr>
          <a:xfrm>
            <a:off x="5241032" y="3465004"/>
            <a:ext cx="617100" cy="456900"/>
          </a:xfrm>
          <a:prstGeom prst="straightConnector1">
            <a:avLst/>
          </a:prstGeom>
          <a:noFill/>
          <a:ln cap="flat" cmpd="sng" w="28575">
            <a:solidFill>
              <a:srgbClr val="FF0000"/>
            </a:solidFill>
            <a:prstDash val="solid"/>
            <a:round/>
            <a:headEnd len="sm" w="sm" type="none"/>
            <a:tailEnd len="med" w="med" type="triangle"/>
          </a:ln>
        </p:spPr>
      </p:cxnSp>
      <p:pic>
        <p:nvPicPr>
          <p:cNvPr id="1493" name="Google Shape;1493;p81"/>
          <p:cNvPicPr preferRelativeResize="0"/>
          <p:nvPr/>
        </p:nvPicPr>
        <p:blipFill rotWithShape="1">
          <a:blip r:embed="rId4">
            <a:alphaModFix/>
          </a:blip>
          <a:srcRect b="0" l="0" r="0" t="0"/>
          <a:stretch/>
        </p:blipFill>
        <p:spPr>
          <a:xfrm>
            <a:off x="5373157" y="3993925"/>
            <a:ext cx="4270906" cy="2315395"/>
          </a:xfrm>
          <a:prstGeom prst="rect">
            <a:avLst/>
          </a:prstGeom>
          <a:noFill/>
          <a:ln cap="flat" cmpd="sng" w="9525">
            <a:solidFill>
              <a:schemeClr val="dk1"/>
            </a:solidFill>
            <a:prstDash val="solid"/>
            <a:round/>
            <a:headEnd len="sm" w="sm" type="none"/>
            <a:tailEnd len="sm" w="sm" type="none"/>
          </a:ln>
        </p:spPr>
      </p:pic>
      <p:sp>
        <p:nvSpPr>
          <p:cNvPr id="1494" name="Google Shape;1494;p81"/>
          <p:cNvSpPr/>
          <p:nvPr/>
        </p:nvSpPr>
        <p:spPr>
          <a:xfrm>
            <a:off x="7977336" y="6093296"/>
            <a:ext cx="648569" cy="21602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Times"/>
              <a:ea typeface="Times"/>
              <a:cs typeface="Times"/>
              <a:sym typeface="Times"/>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8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503" name="Google Shape;1503;p82"/>
          <p:cNvSpPr txBox="1"/>
          <p:nvPr/>
        </p:nvSpPr>
        <p:spPr>
          <a:xfrm>
            <a:off x="166688" y="833438"/>
            <a:ext cx="7199312"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（１）変更①貿易登録内容の変更</a:t>
            </a:r>
            <a:endParaRPr sz="2400" u="sng">
              <a:solidFill>
                <a:srgbClr val="FF0000"/>
              </a:solidFill>
              <a:latin typeface="MS Gothic"/>
              <a:ea typeface="MS Gothic"/>
              <a:cs typeface="MS Gothic"/>
              <a:sym typeface="MS Gothic"/>
            </a:endParaRPr>
          </a:p>
        </p:txBody>
      </p:sp>
      <p:sp>
        <p:nvSpPr>
          <p:cNvPr id="1504" name="Google Shape;1504;p8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05" name="Google Shape;1505;p82"/>
          <p:cNvSpPr/>
          <p:nvPr/>
        </p:nvSpPr>
        <p:spPr>
          <a:xfrm>
            <a:off x="0" y="1290638"/>
            <a:ext cx="976471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・貿易登録内容の変更・更新画面が表示されますので、変更がある場合は直接修正します。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・修正完了後（署名者のみ変更したい場合は何もせず） 、画面下の「署名者確認に進む」ボタンをクリックします。</a:t>
            </a:r>
            <a:endParaRPr sz="1200">
              <a:solidFill>
                <a:schemeClr val="dk1"/>
              </a:solidFill>
              <a:latin typeface="MS Gothic"/>
              <a:ea typeface="MS Gothic"/>
              <a:cs typeface="MS Gothic"/>
              <a:sym typeface="MS Gothic"/>
            </a:endParaRPr>
          </a:p>
        </p:txBody>
      </p:sp>
      <p:sp>
        <p:nvSpPr>
          <p:cNvPr id="1506" name="Google Shape;1506;p82"/>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07" name="Google Shape;1507;p82"/>
          <p:cNvSpPr/>
          <p:nvPr/>
        </p:nvSpPr>
        <p:spPr>
          <a:xfrm>
            <a:off x="6345605" y="1824038"/>
            <a:ext cx="3419108" cy="2123658"/>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【入力データの途中保存】</a:t>
            </a:r>
            <a:endParaRPr/>
          </a:p>
          <a:p>
            <a:pPr indent="0" lvl="0" marL="0" marR="0" rtl="0" algn="l">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※作成から60日間保存されます。</a:t>
            </a:r>
            <a:endParaRPr sz="1200">
              <a:solidFill>
                <a:srgbClr val="FF0000"/>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・「署名者確認に進む」をクリックすると、本</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画面の入力内容が途中保存されます。後日、</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途中保存されたデータから変更手続きを再開</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することができます。「署名者確認に進む」</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をクリックせずに別画面に移動したりログア</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ウトしたりすると、入力（変更）内容が反映</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されませんのでご注意ください。</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・途中保存データは「申請キャンセル」をク</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リックすることで削除されます。</a:t>
            </a:r>
            <a:endParaRPr sz="1200">
              <a:solidFill>
                <a:schemeClr val="dk1"/>
              </a:solidFill>
              <a:latin typeface="MS Gothic"/>
              <a:ea typeface="MS Gothic"/>
              <a:cs typeface="MS Gothic"/>
              <a:sym typeface="MS Gothic"/>
            </a:endParaRPr>
          </a:p>
        </p:txBody>
      </p:sp>
      <p:sp>
        <p:nvSpPr>
          <p:cNvPr id="1508" name="Google Shape;1508;p82"/>
          <p:cNvSpPr txBox="1"/>
          <p:nvPr/>
        </p:nvSpPr>
        <p:spPr>
          <a:xfrm>
            <a:off x="56456" y="3602831"/>
            <a:ext cx="6285227"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a:solidFill>
                  <a:schemeClr val="dk1"/>
                </a:solidFill>
                <a:latin typeface="MS Gothic"/>
                <a:ea typeface="MS Gothic"/>
                <a:cs typeface="MS Gothic"/>
                <a:sym typeface="MS Gothic"/>
              </a:rPr>
              <a:t>～～～～～～～～～～～～～～～～～～～～</a:t>
            </a:r>
            <a:endParaRPr/>
          </a:p>
        </p:txBody>
      </p:sp>
      <p:pic>
        <p:nvPicPr>
          <p:cNvPr id="1509" name="Google Shape;1509;p82"/>
          <p:cNvPicPr preferRelativeResize="0"/>
          <p:nvPr/>
        </p:nvPicPr>
        <p:blipFill rotWithShape="1">
          <a:blip r:embed="rId3">
            <a:alphaModFix/>
          </a:blip>
          <a:srcRect b="0" l="0" r="0" t="0"/>
          <a:stretch/>
        </p:blipFill>
        <p:spPr>
          <a:xfrm>
            <a:off x="273050" y="3968042"/>
            <a:ext cx="5894028" cy="1981238"/>
          </a:xfrm>
          <a:prstGeom prst="rect">
            <a:avLst/>
          </a:prstGeom>
          <a:noFill/>
          <a:ln cap="flat" cmpd="sng" w="9525">
            <a:solidFill>
              <a:schemeClr val="dk1"/>
            </a:solidFill>
            <a:prstDash val="solid"/>
            <a:round/>
            <a:headEnd len="sm" w="sm" type="none"/>
            <a:tailEnd len="sm" w="sm" type="none"/>
          </a:ln>
        </p:spPr>
      </p:pic>
      <p:sp>
        <p:nvSpPr>
          <p:cNvPr id="1510" name="Google Shape;1510;p82"/>
          <p:cNvSpPr/>
          <p:nvPr/>
        </p:nvSpPr>
        <p:spPr>
          <a:xfrm>
            <a:off x="4429125" y="5701630"/>
            <a:ext cx="906462" cy="2476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pic>
        <p:nvPicPr>
          <p:cNvPr id="1511" name="Google Shape;1511;p82"/>
          <p:cNvPicPr preferRelativeResize="0"/>
          <p:nvPr/>
        </p:nvPicPr>
        <p:blipFill rotWithShape="1">
          <a:blip r:embed="rId4">
            <a:alphaModFix/>
          </a:blip>
          <a:srcRect b="0" l="0" r="0" t="0"/>
          <a:stretch/>
        </p:blipFill>
        <p:spPr>
          <a:xfrm>
            <a:off x="272479" y="1815080"/>
            <a:ext cx="5931408" cy="190195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pic>
        <p:nvPicPr>
          <p:cNvPr id="1519" name="Google Shape;1519;p83"/>
          <p:cNvPicPr preferRelativeResize="0"/>
          <p:nvPr/>
        </p:nvPicPr>
        <p:blipFill rotWithShape="1">
          <a:blip r:embed="rId3">
            <a:alphaModFix/>
          </a:blip>
          <a:srcRect b="0" l="0" r="0" t="0"/>
          <a:stretch/>
        </p:blipFill>
        <p:spPr>
          <a:xfrm>
            <a:off x="223837" y="1700808"/>
            <a:ext cx="9458325" cy="2200275"/>
          </a:xfrm>
          <a:prstGeom prst="rect">
            <a:avLst/>
          </a:prstGeom>
          <a:noFill/>
          <a:ln>
            <a:noFill/>
          </a:ln>
        </p:spPr>
      </p:pic>
      <p:pic>
        <p:nvPicPr>
          <p:cNvPr id="1520" name="Google Shape;1520;p83"/>
          <p:cNvPicPr preferRelativeResize="0"/>
          <p:nvPr/>
        </p:nvPicPr>
        <p:blipFill rotWithShape="1">
          <a:blip r:embed="rId4">
            <a:alphaModFix/>
          </a:blip>
          <a:srcRect b="0" l="0" r="0" t="0"/>
          <a:stretch/>
        </p:blipFill>
        <p:spPr>
          <a:xfrm>
            <a:off x="6019431" y="4116095"/>
            <a:ext cx="3743156" cy="1618195"/>
          </a:xfrm>
          <a:prstGeom prst="rect">
            <a:avLst/>
          </a:prstGeom>
          <a:noFill/>
          <a:ln cap="flat" cmpd="sng" w="9525">
            <a:solidFill>
              <a:schemeClr val="dk1"/>
            </a:solidFill>
            <a:prstDash val="solid"/>
            <a:round/>
            <a:headEnd len="sm" w="sm" type="none"/>
            <a:tailEnd len="sm" w="sm" type="none"/>
          </a:ln>
        </p:spPr>
      </p:pic>
      <p:sp>
        <p:nvSpPr>
          <p:cNvPr id="1521" name="Google Shape;1521;p83"/>
          <p:cNvSpPr txBox="1"/>
          <p:nvPr>
            <p:ph idx="12" type="sldNum"/>
          </p:nvPr>
        </p:nvSpPr>
        <p:spPr>
          <a:xfrm>
            <a:off x="9255125" y="6667500"/>
            <a:ext cx="306388" cy="144463"/>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522" name="Google Shape;1522;p83"/>
          <p:cNvSpPr txBox="1"/>
          <p:nvPr/>
        </p:nvSpPr>
        <p:spPr>
          <a:xfrm>
            <a:off x="-15875" y="833438"/>
            <a:ext cx="5937250"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（１）変更②署名者の追加・変更・削除</a:t>
            </a:r>
            <a:endParaRPr sz="2400" u="sng">
              <a:solidFill>
                <a:srgbClr val="FF0000"/>
              </a:solidFill>
              <a:latin typeface="MS Gothic"/>
              <a:ea typeface="MS Gothic"/>
              <a:cs typeface="MS Gothic"/>
              <a:sym typeface="MS Gothic"/>
            </a:endParaRPr>
          </a:p>
        </p:txBody>
      </p:sp>
      <p:sp>
        <p:nvSpPr>
          <p:cNvPr id="1523" name="Google Shape;1523;p83"/>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24" name="Google Shape;1524;p83"/>
          <p:cNvSpPr/>
          <p:nvPr/>
        </p:nvSpPr>
        <p:spPr>
          <a:xfrm>
            <a:off x="57150" y="1306513"/>
            <a:ext cx="6553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・署名者の追加・修正・削除がある場合は一覧から操作します。</a:t>
            </a:r>
            <a:endParaRPr sz="1400">
              <a:solidFill>
                <a:schemeClr val="dk1"/>
              </a:solidFill>
              <a:latin typeface="MS Gothic"/>
              <a:ea typeface="MS Gothic"/>
              <a:cs typeface="MS Gothic"/>
              <a:sym typeface="MS Gothic"/>
            </a:endParaRPr>
          </a:p>
        </p:txBody>
      </p:sp>
      <p:sp>
        <p:nvSpPr>
          <p:cNvPr id="1525" name="Google Shape;1525;p83"/>
          <p:cNvSpPr/>
          <p:nvPr/>
        </p:nvSpPr>
        <p:spPr>
          <a:xfrm>
            <a:off x="6850980" y="2490260"/>
            <a:ext cx="622300" cy="136967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526" name="Google Shape;1526;p83"/>
          <p:cNvSpPr/>
          <p:nvPr/>
        </p:nvSpPr>
        <p:spPr>
          <a:xfrm>
            <a:off x="6278876" y="990879"/>
            <a:ext cx="24323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追加、変更、削除を行うと「申請区分」の欄に反映されます。</a:t>
            </a:r>
            <a:endParaRPr sz="1200">
              <a:solidFill>
                <a:schemeClr val="dk1"/>
              </a:solidFill>
              <a:latin typeface="MS Gothic"/>
              <a:ea typeface="MS Gothic"/>
              <a:cs typeface="MS Gothic"/>
              <a:sym typeface="MS Gothic"/>
            </a:endParaRPr>
          </a:p>
        </p:txBody>
      </p:sp>
      <p:sp>
        <p:nvSpPr>
          <p:cNvPr id="1527" name="Google Shape;1527;p83"/>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28" name="Google Shape;1528;p83"/>
          <p:cNvSpPr/>
          <p:nvPr/>
        </p:nvSpPr>
        <p:spPr>
          <a:xfrm>
            <a:off x="7689310" y="3106789"/>
            <a:ext cx="1152122" cy="754259"/>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529" name="Google Shape;1529;p83"/>
          <p:cNvCxnSpPr/>
          <p:nvPr/>
        </p:nvCxnSpPr>
        <p:spPr>
          <a:xfrm>
            <a:off x="9255125" y="2261479"/>
            <a:ext cx="0" cy="1799872"/>
          </a:xfrm>
          <a:prstGeom prst="straightConnector1">
            <a:avLst/>
          </a:prstGeom>
          <a:noFill/>
          <a:ln cap="flat" cmpd="sng" w="28575">
            <a:solidFill>
              <a:srgbClr val="FF0000"/>
            </a:solidFill>
            <a:prstDash val="solid"/>
            <a:round/>
            <a:headEnd len="sm" w="sm" type="none"/>
            <a:tailEnd len="med" w="med" type="triangle"/>
          </a:ln>
        </p:spPr>
      </p:cxnSp>
      <p:sp>
        <p:nvSpPr>
          <p:cNvPr id="1530" name="Google Shape;1530;p83"/>
          <p:cNvSpPr/>
          <p:nvPr/>
        </p:nvSpPr>
        <p:spPr>
          <a:xfrm>
            <a:off x="7963017" y="1844824"/>
            <a:ext cx="1598495" cy="41665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531" name="Google Shape;1531;p83"/>
          <p:cNvSpPr/>
          <p:nvPr/>
        </p:nvSpPr>
        <p:spPr>
          <a:xfrm>
            <a:off x="8121353" y="5445225"/>
            <a:ext cx="1008112" cy="28803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532" name="Google Shape;1532;p83"/>
          <p:cNvSpPr/>
          <p:nvPr/>
        </p:nvSpPr>
        <p:spPr>
          <a:xfrm>
            <a:off x="6019431" y="5754023"/>
            <a:ext cx="38288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【入力データの途中保存】</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更新ボタンをクリックするタイミングで、作業中のデータが途中保存されます。</a:t>
            </a:r>
            <a:endParaRPr sz="1200">
              <a:solidFill>
                <a:schemeClr val="dk1"/>
              </a:solidFill>
              <a:latin typeface="MS Gothic"/>
              <a:ea typeface="MS Gothic"/>
              <a:cs typeface="MS Gothic"/>
              <a:sym typeface="MS Gothic"/>
            </a:endParaRPr>
          </a:p>
        </p:txBody>
      </p:sp>
      <p:sp>
        <p:nvSpPr>
          <p:cNvPr id="1533" name="Google Shape;1533;p83"/>
          <p:cNvSpPr/>
          <p:nvPr/>
        </p:nvSpPr>
        <p:spPr>
          <a:xfrm>
            <a:off x="90102" y="6401177"/>
            <a:ext cx="921543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ja-JP" sz="1600">
                <a:solidFill>
                  <a:schemeClr val="dk1"/>
                </a:solidFill>
                <a:latin typeface="MS Gothic"/>
                <a:ea typeface="MS Gothic"/>
                <a:cs typeface="MS Gothic"/>
                <a:sym typeface="MS Gothic"/>
              </a:rPr>
              <a:t>⇒手続き完了後（手続き不要なら何もせず）、「「必要書類の印刷」に進む」をクリックします</a:t>
            </a:r>
            <a:endParaRPr b="1" sz="1600">
              <a:solidFill>
                <a:schemeClr val="dk1"/>
              </a:solidFill>
              <a:latin typeface="MS Gothic"/>
              <a:ea typeface="MS Gothic"/>
              <a:cs typeface="MS Gothic"/>
              <a:sym typeface="MS Gothic"/>
            </a:endParaRPr>
          </a:p>
        </p:txBody>
      </p:sp>
      <p:graphicFrame>
        <p:nvGraphicFramePr>
          <p:cNvPr id="1534" name="Google Shape;1534;p83"/>
          <p:cNvGraphicFramePr/>
          <p:nvPr/>
        </p:nvGraphicFramePr>
        <p:xfrm>
          <a:off x="166688" y="4061351"/>
          <a:ext cx="3000000" cy="3000000"/>
        </p:xfrm>
        <a:graphic>
          <a:graphicData uri="http://schemas.openxmlformats.org/drawingml/2006/table">
            <a:tbl>
              <a:tblPr bandRow="1" firstRow="1">
                <a:noFill/>
                <a:tableStyleId>{7FF83CE6-8096-4713-8DA8-5F7CE9766D41}</a:tableStyleId>
              </a:tblPr>
              <a:tblGrid>
                <a:gridCol w="3240225"/>
                <a:gridCol w="1584175"/>
                <a:gridCol w="936100"/>
              </a:tblGrid>
              <a:tr h="145100">
                <a:tc>
                  <a:txBody>
                    <a:bodyPr/>
                    <a:lstStyle/>
                    <a:p>
                      <a:pPr indent="0" lvl="0" marL="0" marR="0" rtl="0" algn="ctr">
                        <a:spcBef>
                          <a:spcPts val="0"/>
                        </a:spcBef>
                        <a:spcAft>
                          <a:spcPts val="0"/>
                        </a:spcAft>
                        <a:buNone/>
                      </a:pPr>
                      <a:r>
                        <a:rPr lang="ja-JP" sz="1000"/>
                        <a:t>手続きの内容（追加・修正・削除）</a:t>
                      </a:r>
                      <a:endParaRPr/>
                    </a:p>
                  </a:txBody>
                  <a:tcPr marT="45700" marB="45700" marR="91450" marL="91450"/>
                </a:tc>
                <a:tc>
                  <a:txBody>
                    <a:bodyPr/>
                    <a:lstStyle/>
                    <a:p>
                      <a:pPr indent="0" lvl="0" marL="0" marR="0" rtl="0" algn="ctr">
                        <a:spcBef>
                          <a:spcPts val="0"/>
                        </a:spcBef>
                        <a:spcAft>
                          <a:spcPts val="0"/>
                        </a:spcAft>
                        <a:buNone/>
                      </a:pPr>
                      <a:r>
                        <a:rPr lang="ja-JP" sz="1000"/>
                        <a:t>システム操作方法</a:t>
                      </a:r>
                      <a:endParaRPr/>
                    </a:p>
                  </a:txBody>
                  <a:tcPr marT="45700" marB="45700" marR="91450" marL="91450"/>
                </a:tc>
                <a:tc>
                  <a:txBody>
                    <a:bodyPr/>
                    <a:lstStyle/>
                    <a:p>
                      <a:pPr indent="0" lvl="0" marL="0" marR="0" rtl="0" algn="ctr">
                        <a:spcBef>
                          <a:spcPts val="0"/>
                        </a:spcBef>
                        <a:spcAft>
                          <a:spcPts val="0"/>
                        </a:spcAft>
                        <a:buNone/>
                      </a:pPr>
                      <a:r>
                        <a:rPr lang="ja-JP" sz="1000"/>
                        <a:t>申請区分</a:t>
                      </a:r>
                      <a:endParaRPr/>
                    </a:p>
                  </a:txBody>
                  <a:tcPr marT="45700" marB="45700" marR="91450" marL="91450"/>
                </a:tc>
              </a:tr>
              <a:tr h="235825">
                <a:tc>
                  <a:txBody>
                    <a:bodyPr/>
                    <a:lstStyle/>
                    <a:p>
                      <a:pPr indent="0" lvl="0" marL="0" marR="0" rtl="0" algn="l">
                        <a:spcBef>
                          <a:spcPts val="0"/>
                        </a:spcBef>
                        <a:spcAft>
                          <a:spcPts val="0"/>
                        </a:spcAft>
                        <a:buNone/>
                      </a:pPr>
                      <a:r>
                        <a:rPr lang="ja-JP" sz="1000"/>
                        <a:t>署名者の追加</a:t>
                      </a:r>
                      <a:endParaRPr/>
                    </a:p>
                  </a:txBody>
                  <a:tcPr marT="45700" marB="45700" marR="91450" marL="91450"/>
                </a:tc>
                <a:tc>
                  <a:txBody>
                    <a:bodyPr/>
                    <a:lstStyle/>
                    <a:p>
                      <a:pPr indent="0" lvl="0" marL="0" marR="0" rtl="0" algn="l">
                        <a:spcBef>
                          <a:spcPts val="0"/>
                        </a:spcBef>
                        <a:spcAft>
                          <a:spcPts val="0"/>
                        </a:spcAft>
                        <a:buNone/>
                      </a:pPr>
                      <a:r>
                        <a:rPr lang="ja-JP" sz="1000"/>
                        <a:t>「署名者追加」ボタンをクリックして入力</a:t>
                      </a:r>
                      <a:endParaRPr/>
                    </a:p>
                  </a:txBody>
                  <a:tcPr marT="45700" marB="45700" marR="91450" marL="91450"/>
                </a:tc>
                <a:tc>
                  <a:txBody>
                    <a:bodyPr/>
                    <a:lstStyle/>
                    <a:p>
                      <a:pPr indent="0" lvl="0" marL="0" marR="0" rtl="0" algn="l">
                        <a:spcBef>
                          <a:spcPts val="0"/>
                        </a:spcBef>
                        <a:spcAft>
                          <a:spcPts val="0"/>
                        </a:spcAft>
                        <a:buNone/>
                      </a:pPr>
                      <a:r>
                        <a:rPr lang="ja-JP" sz="1000"/>
                        <a:t>追加</a:t>
                      </a:r>
                      <a:endParaRPr/>
                    </a:p>
                  </a:txBody>
                  <a:tcPr marT="45700" marB="45700" marR="91450" marL="91450"/>
                </a:tc>
              </a:tr>
              <a:tr h="417250">
                <a:tc>
                  <a:txBody>
                    <a:bodyPr/>
                    <a:lstStyle/>
                    <a:p>
                      <a:pPr indent="0" lvl="0" marL="0" marR="0" rtl="0" algn="l">
                        <a:spcBef>
                          <a:spcPts val="0"/>
                        </a:spcBef>
                        <a:spcAft>
                          <a:spcPts val="0"/>
                        </a:spcAft>
                        <a:buNone/>
                      </a:pPr>
                      <a:r>
                        <a:rPr lang="ja-JP" sz="1000"/>
                        <a:t>署名者の登録内容変更（</a:t>
                      </a:r>
                      <a:r>
                        <a:rPr b="1" lang="ja-JP" sz="1000"/>
                        <a:t>役職、E-Mailのみ変更可</a:t>
                      </a:r>
                      <a:r>
                        <a:rPr lang="ja-JP" sz="1000"/>
                        <a:t>）</a:t>
                      </a:r>
                      <a:endParaRPr sz="1000"/>
                    </a:p>
                  </a:txBody>
                  <a:tcPr marT="45700" marB="45700" marR="91450" marL="91450"/>
                </a:tc>
                <a:tc>
                  <a:txBody>
                    <a:bodyPr/>
                    <a:lstStyle/>
                    <a:p>
                      <a:pPr indent="0" lvl="0" marL="0" marR="0" rtl="0" algn="l">
                        <a:spcBef>
                          <a:spcPts val="0"/>
                        </a:spcBef>
                        <a:spcAft>
                          <a:spcPts val="0"/>
                        </a:spcAft>
                        <a:buNone/>
                      </a:pPr>
                      <a:r>
                        <a:rPr lang="ja-JP" sz="1000"/>
                        <a:t>「修正」ボタンをクリックし、登録内容を修正</a:t>
                      </a:r>
                      <a:endParaRPr/>
                    </a:p>
                  </a:txBody>
                  <a:tcPr marT="45700" marB="45700" marR="91450" marL="91450"/>
                </a:tc>
                <a:tc>
                  <a:txBody>
                    <a:bodyPr/>
                    <a:lstStyle/>
                    <a:p>
                      <a:pPr indent="0" lvl="0" marL="0" marR="0" rtl="0" algn="l">
                        <a:spcBef>
                          <a:spcPts val="0"/>
                        </a:spcBef>
                        <a:spcAft>
                          <a:spcPts val="0"/>
                        </a:spcAft>
                        <a:buNone/>
                      </a:pPr>
                      <a:r>
                        <a:rPr lang="ja-JP" sz="1000"/>
                        <a:t>変更</a:t>
                      </a:r>
                      <a:endParaRPr/>
                    </a:p>
                  </a:txBody>
                  <a:tcPr marT="45700" marB="45700" marR="91450" marL="91450"/>
                </a:tc>
              </a:tr>
              <a:tr h="326550">
                <a:tc>
                  <a:txBody>
                    <a:bodyPr/>
                    <a:lstStyle/>
                    <a:p>
                      <a:pPr indent="0" lvl="0" marL="0" marR="0" rtl="0" algn="l">
                        <a:spcBef>
                          <a:spcPts val="0"/>
                        </a:spcBef>
                        <a:spcAft>
                          <a:spcPts val="0"/>
                        </a:spcAft>
                        <a:buNone/>
                      </a:pPr>
                      <a:r>
                        <a:rPr lang="ja-JP" sz="1000"/>
                        <a:t>ユーザーIDの停止</a:t>
                      </a:r>
                      <a:endParaRPr sz="1000"/>
                    </a:p>
                    <a:p>
                      <a:pPr indent="0" lvl="0" marL="0" marR="0" rtl="0" algn="l">
                        <a:spcBef>
                          <a:spcPts val="0"/>
                        </a:spcBef>
                        <a:spcAft>
                          <a:spcPts val="0"/>
                        </a:spcAft>
                        <a:buNone/>
                      </a:pPr>
                      <a:r>
                        <a:rPr lang="ja-JP" sz="1000"/>
                        <a:t>※担当者の異動や氏名変更の場合に、登録済IDを使えないようにする</a:t>
                      </a:r>
                      <a:endParaRPr/>
                    </a:p>
                  </a:txBody>
                  <a:tcPr marT="45700" marB="45700" marR="91450" marL="91450"/>
                </a:tc>
                <a:tc>
                  <a:txBody>
                    <a:bodyPr/>
                    <a:lstStyle/>
                    <a:p>
                      <a:pPr indent="0" lvl="0" marL="0" marR="0" rtl="0" algn="l">
                        <a:spcBef>
                          <a:spcPts val="0"/>
                        </a:spcBef>
                        <a:spcAft>
                          <a:spcPts val="0"/>
                        </a:spcAft>
                        <a:buNone/>
                      </a:pPr>
                      <a:r>
                        <a:rPr lang="ja-JP" sz="1000"/>
                        <a:t>「削除」ボタンをクリック</a:t>
                      </a:r>
                      <a:endParaRPr/>
                    </a:p>
                  </a:txBody>
                  <a:tcPr marT="45700" marB="45700" marR="91450" marL="91450"/>
                </a:tc>
                <a:tc>
                  <a:txBody>
                    <a:bodyPr/>
                    <a:lstStyle/>
                    <a:p>
                      <a:pPr indent="0" lvl="0" marL="0" marR="0" rtl="0" algn="l">
                        <a:spcBef>
                          <a:spcPts val="0"/>
                        </a:spcBef>
                        <a:spcAft>
                          <a:spcPts val="0"/>
                        </a:spcAft>
                        <a:buNone/>
                      </a:pPr>
                      <a:r>
                        <a:rPr lang="ja-JP" sz="1000"/>
                        <a:t>削除</a:t>
                      </a:r>
                      <a:endParaRPr/>
                    </a:p>
                  </a:txBody>
                  <a:tcPr marT="45700" marB="45700" marR="91450" marL="91450"/>
                </a:tc>
              </a:tr>
              <a:tr h="145100">
                <a:tc>
                  <a:txBody>
                    <a:bodyPr/>
                    <a:lstStyle/>
                    <a:p>
                      <a:pPr indent="0" lvl="0" marL="0" marR="0" rtl="0" algn="l">
                        <a:spcBef>
                          <a:spcPts val="0"/>
                        </a:spcBef>
                        <a:spcAft>
                          <a:spcPts val="0"/>
                        </a:spcAft>
                        <a:buNone/>
                      </a:pPr>
                      <a:r>
                        <a:rPr lang="ja-JP" sz="1000"/>
                        <a:t>ユーザーIDの継続（登録内容の変更なしの場合）</a:t>
                      </a:r>
                      <a:endParaRPr/>
                    </a:p>
                  </a:txBody>
                  <a:tcPr marT="45700" marB="45700" marR="91450" marL="91450"/>
                </a:tc>
                <a:tc>
                  <a:txBody>
                    <a:bodyPr/>
                    <a:lstStyle/>
                    <a:p>
                      <a:pPr indent="0" lvl="0" marL="0" marR="0" rtl="0" algn="l">
                        <a:spcBef>
                          <a:spcPts val="0"/>
                        </a:spcBef>
                        <a:spcAft>
                          <a:spcPts val="0"/>
                        </a:spcAft>
                        <a:buNone/>
                      </a:pPr>
                      <a:r>
                        <a:rPr lang="ja-JP" sz="1000"/>
                        <a:t>不要</a:t>
                      </a:r>
                      <a:endParaRPr/>
                    </a:p>
                  </a:txBody>
                  <a:tcPr marT="45700" marB="45700" marR="91450" marL="91450"/>
                </a:tc>
                <a:tc>
                  <a:txBody>
                    <a:bodyPr/>
                    <a:lstStyle/>
                    <a:p>
                      <a:pPr indent="0" lvl="0" marL="0" marR="0" rtl="0" algn="l">
                        <a:spcBef>
                          <a:spcPts val="0"/>
                        </a:spcBef>
                        <a:spcAft>
                          <a:spcPts val="0"/>
                        </a:spcAft>
                        <a:buNone/>
                      </a:pPr>
                      <a:r>
                        <a:rPr lang="ja-JP" sz="1000"/>
                        <a:t>空欄</a:t>
                      </a:r>
                      <a:endParaRPr/>
                    </a:p>
                  </a:txBody>
                  <a:tcPr marT="45700" marB="45700" marR="91450" marL="91450"/>
                </a:tc>
              </a:tr>
            </a:tbl>
          </a:graphicData>
        </a:graphic>
      </p:graphicFrame>
      <p:cxnSp>
        <p:nvCxnSpPr>
          <p:cNvPr id="1535" name="Google Shape;1535;p83"/>
          <p:cNvCxnSpPr/>
          <p:nvPr/>
        </p:nvCxnSpPr>
        <p:spPr>
          <a:xfrm flipH="1">
            <a:off x="7341170" y="1446743"/>
            <a:ext cx="13154" cy="902137"/>
          </a:xfrm>
          <a:prstGeom prst="straightConnector1">
            <a:avLst/>
          </a:prstGeom>
          <a:noFill/>
          <a:ln cap="flat" cmpd="sng" w="28575">
            <a:solidFill>
              <a:srgbClr val="FF0000"/>
            </a:solidFill>
            <a:prstDash val="solid"/>
            <a:round/>
            <a:headEnd len="sm" w="sm" type="none"/>
            <a:tailEnd len="med" w="med" type="triangle"/>
          </a:ln>
        </p:spPr>
      </p:cxnSp>
      <p:sp>
        <p:nvSpPr>
          <p:cNvPr id="1536" name="Google Shape;1536;p83"/>
          <p:cNvSpPr/>
          <p:nvPr/>
        </p:nvSpPr>
        <p:spPr>
          <a:xfrm>
            <a:off x="166688" y="5949280"/>
            <a:ext cx="585274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※他者へのID引継ぎ（使い回し）はできません。氏名を変更する場合は、登録済のユーザーID　</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を停止したうえで、署名者の追加を行ってください。</a:t>
            </a:r>
            <a:endParaRPr sz="1050">
              <a:solidFill>
                <a:schemeClr val="dk1"/>
              </a:solidFill>
              <a:latin typeface="MS Gothic"/>
              <a:ea typeface="MS Gothic"/>
              <a:cs typeface="MS Gothic"/>
              <a:sym typeface="MS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pic>
        <p:nvPicPr>
          <p:cNvPr id="1544" name="Google Shape;1544;p84"/>
          <p:cNvPicPr preferRelativeResize="0"/>
          <p:nvPr/>
        </p:nvPicPr>
        <p:blipFill rotWithShape="1">
          <a:blip r:embed="rId3">
            <a:alphaModFix/>
          </a:blip>
          <a:srcRect b="0" l="0" r="0" t="0"/>
          <a:stretch/>
        </p:blipFill>
        <p:spPr>
          <a:xfrm>
            <a:off x="125412" y="1519239"/>
            <a:ext cx="5334001" cy="4307228"/>
          </a:xfrm>
          <a:prstGeom prst="rect">
            <a:avLst/>
          </a:prstGeom>
          <a:noFill/>
          <a:ln cap="flat" cmpd="sng" w="9525">
            <a:solidFill>
              <a:schemeClr val="dk1"/>
            </a:solidFill>
            <a:prstDash val="solid"/>
            <a:round/>
            <a:headEnd len="sm" w="sm" type="none"/>
            <a:tailEnd len="sm" w="sm" type="none"/>
          </a:ln>
        </p:spPr>
      </p:pic>
      <p:sp>
        <p:nvSpPr>
          <p:cNvPr id="1545" name="Google Shape;1545;p8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546" name="Google Shape;1546;p84"/>
          <p:cNvSpPr txBox="1"/>
          <p:nvPr/>
        </p:nvSpPr>
        <p:spPr>
          <a:xfrm>
            <a:off x="57150" y="950913"/>
            <a:ext cx="5975350"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（１）変更③変更申請書等の印刷・提出</a:t>
            </a:r>
            <a:endParaRPr/>
          </a:p>
        </p:txBody>
      </p:sp>
      <p:sp>
        <p:nvSpPr>
          <p:cNvPr id="1547" name="Google Shape;1547;p8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48" name="Google Shape;1548;p84"/>
          <p:cNvSpPr/>
          <p:nvPr/>
        </p:nvSpPr>
        <p:spPr>
          <a:xfrm>
            <a:off x="1692275" y="2564905"/>
            <a:ext cx="2180606" cy="151216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549" name="Google Shape;1549;p84"/>
          <p:cNvSpPr/>
          <p:nvPr/>
        </p:nvSpPr>
        <p:spPr>
          <a:xfrm>
            <a:off x="5459412" y="1636713"/>
            <a:ext cx="4321175"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・変更申請書、業態内容届、署名届を印刷します。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※業態内容届と署名届は追加、変更がある場合のみ</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印刷。</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※登録種別（申請者／代行業者／申請者かつ代行業</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者）を変更する場合は誓約書も提出が必要になる</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ので、印刷してください。</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・署名者（ユーザーＩＤ）の新規追加がある場合、</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署名届に肉筆サインが必要になります。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・印刷した書類のうち変更申請書に押印のうえ、登</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録先商工会議所に提出します。</a:t>
            </a:r>
            <a:endParaRPr sz="1400">
              <a:solidFill>
                <a:schemeClr val="dk1"/>
              </a:solidFill>
              <a:latin typeface="MS Gothic"/>
              <a:ea typeface="MS Gothic"/>
              <a:cs typeface="MS Gothic"/>
              <a:sym typeface="MS Gothic"/>
            </a:endParaRPr>
          </a:p>
        </p:txBody>
      </p:sp>
      <p:sp>
        <p:nvSpPr>
          <p:cNvPr id="1550" name="Google Shape;1550;p84"/>
          <p:cNvSpPr/>
          <p:nvPr/>
        </p:nvSpPr>
        <p:spPr>
          <a:xfrm>
            <a:off x="90713" y="5904990"/>
            <a:ext cx="860670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【注意事項】</a:t>
            </a:r>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・登記簿謄本（履歴事項全部証明書）や印鑑証明書等の各種典拠書類等が必要になる場合がございます。</a:t>
            </a:r>
            <a:endParaRPr sz="1400">
              <a:solidFill>
                <a:schemeClr val="dk1"/>
              </a:solidFill>
              <a:latin typeface="MS Gothic"/>
              <a:ea typeface="MS Gothic"/>
              <a:cs typeface="MS Gothic"/>
              <a:sym typeface="MS Gothic"/>
            </a:endParaRPr>
          </a:p>
        </p:txBody>
      </p:sp>
      <p:sp>
        <p:nvSpPr>
          <p:cNvPr id="1551" name="Google Shape;1551;p84"/>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pic>
        <p:nvPicPr>
          <p:cNvPr id="1559" name="Google Shape;1559;p85"/>
          <p:cNvPicPr preferRelativeResize="0"/>
          <p:nvPr/>
        </p:nvPicPr>
        <p:blipFill rotWithShape="1">
          <a:blip r:embed="rId3">
            <a:alphaModFix/>
          </a:blip>
          <a:srcRect b="0" l="0" r="0" t="0"/>
          <a:stretch/>
        </p:blipFill>
        <p:spPr>
          <a:xfrm>
            <a:off x="6443930" y="1390774"/>
            <a:ext cx="3333750" cy="1581150"/>
          </a:xfrm>
          <a:prstGeom prst="rect">
            <a:avLst/>
          </a:prstGeom>
          <a:noFill/>
          <a:ln cap="flat" cmpd="sng" w="9525">
            <a:solidFill>
              <a:srgbClr val="000000"/>
            </a:solidFill>
            <a:prstDash val="solid"/>
            <a:round/>
            <a:headEnd len="sm" w="sm" type="none"/>
            <a:tailEnd len="sm" w="sm" type="none"/>
          </a:ln>
        </p:spPr>
      </p:pic>
      <p:sp>
        <p:nvSpPr>
          <p:cNvPr id="1560" name="Google Shape;1560;p85"/>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561" name="Google Shape;1561;p85"/>
          <p:cNvSpPr txBox="1"/>
          <p:nvPr/>
        </p:nvSpPr>
        <p:spPr>
          <a:xfrm>
            <a:off x="57150" y="950913"/>
            <a:ext cx="3024188"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a:t>
            </a:r>
            <a:endParaRPr sz="2400" u="sng">
              <a:solidFill>
                <a:srgbClr val="FF0000"/>
              </a:solidFill>
              <a:latin typeface="MS Gothic"/>
              <a:ea typeface="MS Gothic"/>
              <a:cs typeface="MS Gothic"/>
              <a:sym typeface="MS Gothic"/>
            </a:endParaRPr>
          </a:p>
        </p:txBody>
      </p:sp>
      <p:sp>
        <p:nvSpPr>
          <p:cNvPr id="1562" name="Google Shape;1562;p85"/>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63" name="Google Shape;1563;p85"/>
          <p:cNvSpPr/>
          <p:nvPr/>
        </p:nvSpPr>
        <p:spPr>
          <a:xfrm>
            <a:off x="273050" y="1412875"/>
            <a:ext cx="597609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貿易登録の有効期間は２年間です。</a:t>
            </a:r>
            <a:r>
              <a:rPr lang="ja-JP" sz="1200">
                <a:solidFill>
                  <a:schemeClr val="dk1"/>
                </a:solidFill>
                <a:latin typeface="MS Gothic"/>
                <a:ea typeface="MS Gothic"/>
                <a:cs typeface="MS Gothic"/>
                <a:sym typeface="MS Gothic"/>
              </a:rPr>
              <a:t>更新を行う際は、メインメニューから「登録内容の変更/有効期間更新」を選択します。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更新は有効期間満了日の30日前から行うことができます。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なお、更新手続きと合わせて、貿易登録内容（社名や住所等の企業情報）の変更、署名者の追加・変更・停止を行うことも可能です。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sz="1200">
              <a:solidFill>
                <a:schemeClr val="dk1"/>
              </a:solidFill>
              <a:latin typeface="MS Gothic"/>
              <a:ea typeface="MS Gothic"/>
              <a:cs typeface="MS Gothic"/>
              <a:sym typeface="MS Gothic"/>
            </a:endParaRPr>
          </a:p>
        </p:txBody>
      </p:sp>
      <p:sp>
        <p:nvSpPr>
          <p:cNvPr id="1564" name="Google Shape;1564;p85"/>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65" name="Google Shape;1565;p85"/>
          <p:cNvSpPr/>
          <p:nvPr/>
        </p:nvSpPr>
        <p:spPr>
          <a:xfrm>
            <a:off x="360363" y="5876925"/>
            <a:ext cx="9394825" cy="646113"/>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【更新手続きを完了させるには、商工会議所への書類提出が必要です】</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・更新手続きはシステム内だけでは完了しません。システム内で更新手続きを進めていただいた後、商工会議所に誓約書等の書類を提出し、商工会議所の手続きが完了した後に更新が反映されます。</a:t>
            </a:r>
            <a:endParaRPr sz="1200">
              <a:solidFill>
                <a:schemeClr val="dk1"/>
              </a:solidFill>
              <a:latin typeface="MS Gothic"/>
              <a:ea typeface="MS Gothic"/>
              <a:cs typeface="MS Gothic"/>
              <a:sym typeface="MS Gothic"/>
            </a:endParaRPr>
          </a:p>
        </p:txBody>
      </p:sp>
      <p:grpSp>
        <p:nvGrpSpPr>
          <p:cNvPr id="1566" name="Google Shape;1566;p85"/>
          <p:cNvGrpSpPr/>
          <p:nvPr/>
        </p:nvGrpSpPr>
        <p:grpSpPr>
          <a:xfrm>
            <a:off x="272481" y="3175963"/>
            <a:ext cx="9505199" cy="2557293"/>
            <a:chOff x="272481" y="2672714"/>
            <a:chExt cx="9505199" cy="2557293"/>
          </a:xfrm>
        </p:grpSpPr>
        <p:pic>
          <p:nvPicPr>
            <p:cNvPr id="1567" name="Google Shape;1567;p85"/>
            <p:cNvPicPr preferRelativeResize="0"/>
            <p:nvPr/>
          </p:nvPicPr>
          <p:blipFill rotWithShape="1">
            <a:blip r:embed="rId4">
              <a:alphaModFix/>
            </a:blip>
            <a:srcRect b="0" l="0" r="0" t="0"/>
            <a:stretch/>
          </p:blipFill>
          <p:spPr>
            <a:xfrm>
              <a:off x="6393160" y="2672714"/>
              <a:ext cx="3384520" cy="1756411"/>
            </a:xfrm>
            <a:prstGeom prst="rect">
              <a:avLst/>
            </a:prstGeom>
            <a:noFill/>
            <a:ln cap="flat" cmpd="sng" w="9525">
              <a:solidFill>
                <a:srgbClr val="000000"/>
              </a:solidFill>
              <a:prstDash val="solid"/>
              <a:round/>
              <a:headEnd len="sm" w="sm" type="none"/>
              <a:tailEnd len="sm" w="sm" type="none"/>
            </a:ln>
          </p:spPr>
        </p:pic>
        <p:pic>
          <p:nvPicPr>
            <p:cNvPr id="1568" name="Google Shape;1568;p85"/>
            <p:cNvPicPr preferRelativeResize="0"/>
            <p:nvPr/>
          </p:nvPicPr>
          <p:blipFill rotWithShape="1">
            <a:blip r:embed="rId5">
              <a:alphaModFix/>
            </a:blip>
            <a:srcRect b="0" l="0" r="0" t="0"/>
            <a:stretch/>
          </p:blipFill>
          <p:spPr>
            <a:xfrm>
              <a:off x="272481" y="2686746"/>
              <a:ext cx="5976664" cy="2543261"/>
            </a:xfrm>
            <a:prstGeom prst="rect">
              <a:avLst/>
            </a:prstGeom>
            <a:noFill/>
            <a:ln cap="flat" cmpd="sng" w="9525">
              <a:solidFill>
                <a:schemeClr val="dk1"/>
              </a:solidFill>
              <a:prstDash val="solid"/>
              <a:round/>
              <a:headEnd len="sm" w="sm" type="none"/>
              <a:tailEnd len="sm" w="sm" type="none"/>
            </a:ln>
          </p:spPr>
        </p:pic>
        <p:sp>
          <p:nvSpPr>
            <p:cNvPr id="1569" name="Google Shape;1569;p85"/>
            <p:cNvSpPr/>
            <p:nvPr/>
          </p:nvSpPr>
          <p:spPr>
            <a:xfrm>
              <a:off x="1712640" y="3717032"/>
              <a:ext cx="1584176" cy="510649"/>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570" name="Google Shape;1570;p85"/>
            <p:cNvCxnSpPr>
              <a:stCxn id="1569" idx="3"/>
            </p:cNvCxnSpPr>
            <p:nvPr/>
          </p:nvCxnSpPr>
          <p:spPr>
            <a:xfrm flipH="1" rot="10800000">
              <a:off x="3296816" y="3702657"/>
              <a:ext cx="3096300" cy="269700"/>
            </a:xfrm>
            <a:prstGeom prst="straightConnector1">
              <a:avLst/>
            </a:prstGeom>
            <a:noFill/>
            <a:ln cap="flat" cmpd="sng" w="28575">
              <a:solidFill>
                <a:srgbClr val="FF0000"/>
              </a:solidFill>
              <a:prstDash val="solid"/>
              <a:round/>
              <a:headEnd len="sm" w="sm" type="none"/>
              <a:tailEnd len="med" w="med" type="triangle"/>
            </a:ln>
          </p:spPr>
        </p:cxnSp>
        <p:sp>
          <p:nvSpPr>
            <p:cNvPr id="1571" name="Google Shape;1571;p85"/>
            <p:cNvSpPr/>
            <p:nvPr/>
          </p:nvSpPr>
          <p:spPr>
            <a:xfrm>
              <a:off x="8913440" y="3140968"/>
              <a:ext cx="826417" cy="28803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grpSp>
      <p:sp>
        <p:nvSpPr>
          <p:cNvPr id="1572" name="Google Shape;1572;p85"/>
          <p:cNvSpPr/>
          <p:nvPr/>
        </p:nvSpPr>
        <p:spPr>
          <a:xfrm>
            <a:off x="7347994" y="1923810"/>
            <a:ext cx="2263743" cy="504056"/>
          </a:xfrm>
          <a:prstGeom prst="wedgeRoundRectCallout">
            <a:avLst>
              <a:gd fmla="val -46353" name="adj1"/>
              <a:gd fmla="val -80428" name="adj2"/>
              <a:gd fmla="val 16667" name="adj3"/>
            </a:avLst>
          </a:prstGeom>
          <a:no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Times"/>
                <a:ea typeface="Times"/>
                <a:cs typeface="Times"/>
                <a:sym typeface="Times"/>
              </a:rPr>
              <a:t>貿易登録期間を過ぎた場合は発給申請できません</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pic>
        <p:nvPicPr>
          <p:cNvPr id="1580" name="Google Shape;1580;p86"/>
          <p:cNvPicPr preferRelativeResize="0"/>
          <p:nvPr/>
        </p:nvPicPr>
        <p:blipFill rotWithShape="1">
          <a:blip r:embed="rId3">
            <a:alphaModFix/>
          </a:blip>
          <a:srcRect b="0" l="0" r="0" t="0"/>
          <a:stretch/>
        </p:blipFill>
        <p:spPr>
          <a:xfrm>
            <a:off x="166687" y="4311817"/>
            <a:ext cx="5894028" cy="1981238"/>
          </a:xfrm>
          <a:prstGeom prst="rect">
            <a:avLst/>
          </a:prstGeom>
          <a:noFill/>
          <a:ln cap="flat" cmpd="sng" w="9525">
            <a:solidFill>
              <a:schemeClr val="dk1"/>
            </a:solidFill>
            <a:prstDash val="solid"/>
            <a:round/>
            <a:headEnd len="sm" w="sm" type="none"/>
            <a:tailEnd len="sm" w="sm" type="none"/>
          </a:ln>
        </p:spPr>
      </p:pic>
      <p:sp>
        <p:nvSpPr>
          <p:cNvPr id="1581" name="Google Shape;1581;p86"/>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582" name="Google Shape;1582;p86"/>
          <p:cNvSpPr txBox="1"/>
          <p:nvPr/>
        </p:nvSpPr>
        <p:spPr>
          <a:xfrm>
            <a:off x="57150" y="950913"/>
            <a:ext cx="5183188"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（２）更新①貿易登録内容の変更</a:t>
            </a:r>
            <a:endParaRPr/>
          </a:p>
        </p:txBody>
      </p:sp>
      <p:sp>
        <p:nvSpPr>
          <p:cNvPr id="1583" name="Google Shape;1583;p86"/>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584" name="Google Shape;1584;p86"/>
          <p:cNvSpPr/>
          <p:nvPr/>
        </p:nvSpPr>
        <p:spPr>
          <a:xfrm>
            <a:off x="57150" y="1412776"/>
            <a:ext cx="96821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・貿易登録内容の変更・更新画面が表示されますので、変更がある場合は直接修正します。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・修正完了後、または変更がない場合は画面下の「署名者確認に進む」ボタンをクリックします。</a:t>
            </a:r>
            <a:endParaRPr sz="1400">
              <a:solidFill>
                <a:schemeClr val="dk1"/>
              </a:solidFill>
              <a:latin typeface="MS Gothic"/>
              <a:ea typeface="MS Gothic"/>
              <a:cs typeface="MS Gothic"/>
              <a:sym typeface="MS Gothic"/>
            </a:endParaRPr>
          </a:p>
        </p:txBody>
      </p:sp>
      <p:sp>
        <p:nvSpPr>
          <p:cNvPr id="1585" name="Google Shape;1585;p86"/>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586" name="Google Shape;1586;p86"/>
          <p:cNvSpPr/>
          <p:nvPr/>
        </p:nvSpPr>
        <p:spPr>
          <a:xfrm>
            <a:off x="6060715" y="2062748"/>
            <a:ext cx="3601180"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【入力作業データの途中保存】</a:t>
            </a:r>
            <a:endParaRPr/>
          </a:p>
          <a:p>
            <a:pPr indent="0" lvl="0" marL="0" marR="0" rtl="0" algn="l">
              <a:spcBef>
                <a:spcPts val="0"/>
              </a:spcBef>
              <a:spcAft>
                <a:spcPts val="0"/>
              </a:spcAft>
              <a:buClr>
                <a:srgbClr val="FF0000"/>
              </a:buClr>
              <a:buSzPts val="1200"/>
              <a:buFont typeface="Arial"/>
              <a:buNone/>
            </a:pPr>
            <a:r>
              <a:rPr lang="ja-JP" sz="1200">
                <a:solidFill>
                  <a:srgbClr val="FF0000"/>
                </a:solidFill>
                <a:latin typeface="MS Gothic"/>
                <a:ea typeface="MS Gothic"/>
                <a:cs typeface="MS Gothic"/>
                <a:sym typeface="MS Gothic"/>
              </a:rPr>
              <a:t>※作成から60日間保存されます。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・「署名者確認に進む」をクリックすると、</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本画面の入力内容が途中保存されます。後日、</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途中保存されたデータから更新手続きを再開す</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ることができます。 「署名者確認に進む」を</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クリックせずに別画面に移動したりログアウト</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したりすると、入力（変更）内容が反映され</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ませんのでご注意ください。</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・途中保存データは「申請キャンセル」を</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クリックすることで削除されます。</a:t>
            </a:r>
            <a:endParaRPr sz="1200">
              <a:solidFill>
                <a:schemeClr val="dk1"/>
              </a:solidFill>
              <a:latin typeface="MS Gothic"/>
              <a:ea typeface="MS Gothic"/>
              <a:cs typeface="MS Gothic"/>
              <a:sym typeface="MS Gothic"/>
            </a:endParaRPr>
          </a:p>
        </p:txBody>
      </p:sp>
      <p:sp>
        <p:nvSpPr>
          <p:cNvPr id="1587" name="Google Shape;1587;p86"/>
          <p:cNvSpPr txBox="1"/>
          <p:nvPr/>
        </p:nvSpPr>
        <p:spPr>
          <a:xfrm>
            <a:off x="-49907" y="3946606"/>
            <a:ext cx="6285227"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a:solidFill>
                  <a:schemeClr val="dk1"/>
                </a:solidFill>
                <a:latin typeface="MS Gothic"/>
                <a:ea typeface="MS Gothic"/>
                <a:cs typeface="MS Gothic"/>
                <a:sym typeface="MS Gothic"/>
              </a:rPr>
              <a:t>～～～～～～～～～～～～～～～～～～～～</a:t>
            </a:r>
            <a:endParaRPr/>
          </a:p>
        </p:txBody>
      </p:sp>
      <p:pic>
        <p:nvPicPr>
          <p:cNvPr id="1588" name="Google Shape;1588;p86"/>
          <p:cNvPicPr preferRelativeResize="0"/>
          <p:nvPr/>
        </p:nvPicPr>
        <p:blipFill rotWithShape="1">
          <a:blip r:embed="rId4">
            <a:alphaModFix/>
          </a:blip>
          <a:srcRect b="0" l="0" r="0" t="0"/>
          <a:stretch/>
        </p:blipFill>
        <p:spPr>
          <a:xfrm>
            <a:off x="173720" y="2132856"/>
            <a:ext cx="5931408" cy="1901952"/>
          </a:xfrm>
          <a:prstGeom prst="rect">
            <a:avLst/>
          </a:prstGeom>
          <a:noFill/>
          <a:ln cap="flat" cmpd="sng" w="9525">
            <a:solidFill>
              <a:schemeClr val="dk1"/>
            </a:solidFill>
            <a:prstDash val="solid"/>
            <a:round/>
            <a:headEnd len="sm" w="sm" type="none"/>
            <a:tailEnd len="sm" w="sm" type="none"/>
          </a:ln>
        </p:spPr>
      </p:pic>
      <p:sp>
        <p:nvSpPr>
          <p:cNvPr id="1589" name="Google Shape;1589;p86"/>
          <p:cNvSpPr/>
          <p:nvPr/>
        </p:nvSpPr>
        <p:spPr>
          <a:xfrm>
            <a:off x="4334570" y="6021288"/>
            <a:ext cx="906462" cy="24765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pic>
        <p:nvPicPr>
          <p:cNvPr id="1597" name="Google Shape;1597;p87"/>
          <p:cNvPicPr preferRelativeResize="0"/>
          <p:nvPr/>
        </p:nvPicPr>
        <p:blipFill rotWithShape="1">
          <a:blip r:embed="rId3">
            <a:alphaModFix/>
          </a:blip>
          <a:srcRect b="0" l="0" r="0" t="0"/>
          <a:stretch/>
        </p:blipFill>
        <p:spPr>
          <a:xfrm>
            <a:off x="223837" y="1700808"/>
            <a:ext cx="9458325" cy="2200275"/>
          </a:xfrm>
          <a:prstGeom prst="rect">
            <a:avLst/>
          </a:prstGeom>
          <a:noFill/>
          <a:ln>
            <a:noFill/>
          </a:ln>
        </p:spPr>
      </p:pic>
      <p:pic>
        <p:nvPicPr>
          <p:cNvPr id="1598" name="Google Shape;1598;p87"/>
          <p:cNvPicPr preferRelativeResize="0"/>
          <p:nvPr/>
        </p:nvPicPr>
        <p:blipFill rotWithShape="1">
          <a:blip r:embed="rId4">
            <a:alphaModFix/>
          </a:blip>
          <a:srcRect b="0" l="0" r="0" t="0"/>
          <a:stretch/>
        </p:blipFill>
        <p:spPr>
          <a:xfrm>
            <a:off x="6019431" y="4116095"/>
            <a:ext cx="3743156" cy="1618195"/>
          </a:xfrm>
          <a:prstGeom prst="rect">
            <a:avLst/>
          </a:prstGeom>
          <a:noFill/>
          <a:ln cap="flat" cmpd="sng" w="9525">
            <a:solidFill>
              <a:schemeClr val="dk1"/>
            </a:solidFill>
            <a:prstDash val="solid"/>
            <a:round/>
            <a:headEnd len="sm" w="sm" type="none"/>
            <a:tailEnd len="sm" w="sm" type="none"/>
          </a:ln>
        </p:spPr>
      </p:pic>
      <p:sp>
        <p:nvSpPr>
          <p:cNvPr id="1599" name="Google Shape;1599;p87"/>
          <p:cNvSpPr txBox="1"/>
          <p:nvPr>
            <p:ph idx="12" type="sldNum"/>
          </p:nvPr>
        </p:nvSpPr>
        <p:spPr>
          <a:xfrm>
            <a:off x="9255125" y="6667500"/>
            <a:ext cx="306388" cy="144463"/>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600" name="Google Shape;1600;p87"/>
          <p:cNvSpPr txBox="1"/>
          <p:nvPr/>
        </p:nvSpPr>
        <p:spPr>
          <a:xfrm>
            <a:off x="-15875" y="833438"/>
            <a:ext cx="59372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（２）更新②署名者の追加・変更・削除</a:t>
            </a:r>
            <a:endParaRPr sz="2400" u="sng">
              <a:solidFill>
                <a:srgbClr val="FF0000"/>
              </a:solidFill>
              <a:latin typeface="MS Gothic"/>
              <a:ea typeface="MS Gothic"/>
              <a:cs typeface="MS Gothic"/>
              <a:sym typeface="MS Gothic"/>
            </a:endParaRPr>
          </a:p>
        </p:txBody>
      </p:sp>
      <p:sp>
        <p:nvSpPr>
          <p:cNvPr id="1601" name="Google Shape;1601;p87"/>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602" name="Google Shape;1602;p87"/>
          <p:cNvSpPr/>
          <p:nvPr/>
        </p:nvSpPr>
        <p:spPr>
          <a:xfrm>
            <a:off x="57150" y="1306513"/>
            <a:ext cx="6553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・署名者の追加・修正・削除がある場合は一覧から操作します。</a:t>
            </a:r>
            <a:endParaRPr sz="1400">
              <a:solidFill>
                <a:schemeClr val="dk1"/>
              </a:solidFill>
              <a:latin typeface="MS Gothic"/>
              <a:ea typeface="MS Gothic"/>
              <a:cs typeface="MS Gothic"/>
              <a:sym typeface="MS Gothic"/>
            </a:endParaRPr>
          </a:p>
        </p:txBody>
      </p:sp>
      <p:sp>
        <p:nvSpPr>
          <p:cNvPr id="1603" name="Google Shape;1603;p87"/>
          <p:cNvSpPr/>
          <p:nvPr/>
        </p:nvSpPr>
        <p:spPr>
          <a:xfrm>
            <a:off x="6872728" y="2535804"/>
            <a:ext cx="622300" cy="130530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604" name="Google Shape;1604;p87"/>
          <p:cNvSpPr/>
          <p:nvPr/>
        </p:nvSpPr>
        <p:spPr>
          <a:xfrm>
            <a:off x="6278876" y="990879"/>
            <a:ext cx="24323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追加、変更、削除を行うと「申請区分」の欄に反映されます。</a:t>
            </a:r>
            <a:endParaRPr sz="1200">
              <a:solidFill>
                <a:schemeClr val="dk1"/>
              </a:solidFill>
              <a:latin typeface="MS Gothic"/>
              <a:ea typeface="MS Gothic"/>
              <a:cs typeface="MS Gothic"/>
              <a:sym typeface="MS Gothic"/>
            </a:endParaRPr>
          </a:p>
        </p:txBody>
      </p:sp>
      <p:sp>
        <p:nvSpPr>
          <p:cNvPr id="1605" name="Google Shape;1605;p87"/>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606" name="Google Shape;1606;p87"/>
          <p:cNvSpPr/>
          <p:nvPr/>
        </p:nvSpPr>
        <p:spPr>
          <a:xfrm>
            <a:off x="7613418" y="3021599"/>
            <a:ext cx="1214668" cy="81116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607" name="Google Shape;1607;p87"/>
          <p:cNvCxnSpPr/>
          <p:nvPr/>
        </p:nvCxnSpPr>
        <p:spPr>
          <a:xfrm>
            <a:off x="9255125" y="2255430"/>
            <a:ext cx="0" cy="1805921"/>
          </a:xfrm>
          <a:prstGeom prst="straightConnector1">
            <a:avLst/>
          </a:prstGeom>
          <a:noFill/>
          <a:ln cap="flat" cmpd="sng" w="28575">
            <a:solidFill>
              <a:srgbClr val="FF0000"/>
            </a:solidFill>
            <a:prstDash val="solid"/>
            <a:round/>
            <a:headEnd len="sm" w="sm" type="none"/>
            <a:tailEnd len="med" w="med" type="triangle"/>
          </a:ln>
        </p:spPr>
      </p:cxnSp>
      <p:sp>
        <p:nvSpPr>
          <p:cNvPr id="1608" name="Google Shape;1608;p87"/>
          <p:cNvSpPr/>
          <p:nvPr/>
        </p:nvSpPr>
        <p:spPr>
          <a:xfrm>
            <a:off x="7963017" y="1816232"/>
            <a:ext cx="1598495" cy="43919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609" name="Google Shape;1609;p87"/>
          <p:cNvSpPr/>
          <p:nvPr/>
        </p:nvSpPr>
        <p:spPr>
          <a:xfrm>
            <a:off x="8121353" y="5445225"/>
            <a:ext cx="1008112" cy="288032"/>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610" name="Google Shape;1610;p87"/>
          <p:cNvSpPr/>
          <p:nvPr/>
        </p:nvSpPr>
        <p:spPr>
          <a:xfrm>
            <a:off x="6019431" y="5754023"/>
            <a:ext cx="38288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【入力データの途中保存】</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更新ボタンをクリックするタイミングで、作業中のデータが途中保存されます。</a:t>
            </a:r>
            <a:endParaRPr sz="1200">
              <a:solidFill>
                <a:schemeClr val="dk1"/>
              </a:solidFill>
              <a:latin typeface="MS Gothic"/>
              <a:ea typeface="MS Gothic"/>
              <a:cs typeface="MS Gothic"/>
              <a:sym typeface="MS Gothic"/>
            </a:endParaRPr>
          </a:p>
        </p:txBody>
      </p:sp>
      <p:sp>
        <p:nvSpPr>
          <p:cNvPr id="1611" name="Google Shape;1611;p87"/>
          <p:cNvSpPr/>
          <p:nvPr/>
        </p:nvSpPr>
        <p:spPr>
          <a:xfrm>
            <a:off x="90102" y="6401177"/>
            <a:ext cx="921543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ja-JP" sz="1600">
                <a:solidFill>
                  <a:schemeClr val="dk1"/>
                </a:solidFill>
                <a:latin typeface="MS Gothic"/>
                <a:ea typeface="MS Gothic"/>
                <a:cs typeface="MS Gothic"/>
                <a:sym typeface="MS Gothic"/>
              </a:rPr>
              <a:t>⇒手続き完了後（手続き不要なら何もせず）、「「必要書類の印刷」に進む」をクリックします</a:t>
            </a:r>
            <a:endParaRPr b="1" sz="1600">
              <a:solidFill>
                <a:schemeClr val="dk1"/>
              </a:solidFill>
              <a:latin typeface="MS Gothic"/>
              <a:ea typeface="MS Gothic"/>
              <a:cs typeface="MS Gothic"/>
              <a:sym typeface="MS Gothic"/>
            </a:endParaRPr>
          </a:p>
        </p:txBody>
      </p:sp>
      <p:graphicFrame>
        <p:nvGraphicFramePr>
          <p:cNvPr id="1612" name="Google Shape;1612;p87"/>
          <p:cNvGraphicFramePr/>
          <p:nvPr/>
        </p:nvGraphicFramePr>
        <p:xfrm>
          <a:off x="166688" y="4023590"/>
          <a:ext cx="3000000" cy="3000000"/>
        </p:xfrm>
        <a:graphic>
          <a:graphicData uri="http://schemas.openxmlformats.org/drawingml/2006/table">
            <a:tbl>
              <a:tblPr bandRow="1" firstRow="1">
                <a:noFill/>
                <a:tableStyleId>{7FF83CE6-8096-4713-8DA8-5F7CE9766D41}</a:tableStyleId>
              </a:tblPr>
              <a:tblGrid>
                <a:gridCol w="3240225"/>
                <a:gridCol w="1584175"/>
                <a:gridCol w="936100"/>
              </a:tblGrid>
              <a:tr h="145100">
                <a:tc>
                  <a:txBody>
                    <a:bodyPr/>
                    <a:lstStyle/>
                    <a:p>
                      <a:pPr indent="0" lvl="0" marL="0" marR="0" rtl="0" algn="ctr">
                        <a:spcBef>
                          <a:spcPts val="0"/>
                        </a:spcBef>
                        <a:spcAft>
                          <a:spcPts val="0"/>
                        </a:spcAft>
                        <a:buNone/>
                      </a:pPr>
                      <a:r>
                        <a:rPr lang="ja-JP" sz="1000"/>
                        <a:t>手続きの内容（追加・修正・削除）</a:t>
                      </a:r>
                      <a:endParaRPr/>
                    </a:p>
                  </a:txBody>
                  <a:tcPr marT="45700" marB="45700" marR="91450" marL="91450"/>
                </a:tc>
                <a:tc>
                  <a:txBody>
                    <a:bodyPr/>
                    <a:lstStyle/>
                    <a:p>
                      <a:pPr indent="0" lvl="0" marL="0" marR="0" rtl="0" algn="ctr">
                        <a:spcBef>
                          <a:spcPts val="0"/>
                        </a:spcBef>
                        <a:spcAft>
                          <a:spcPts val="0"/>
                        </a:spcAft>
                        <a:buNone/>
                      </a:pPr>
                      <a:r>
                        <a:rPr lang="ja-JP" sz="1000"/>
                        <a:t>システム操作方法</a:t>
                      </a:r>
                      <a:endParaRPr/>
                    </a:p>
                  </a:txBody>
                  <a:tcPr marT="45700" marB="45700" marR="91450" marL="91450"/>
                </a:tc>
                <a:tc>
                  <a:txBody>
                    <a:bodyPr/>
                    <a:lstStyle/>
                    <a:p>
                      <a:pPr indent="0" lvl="0" marL="0" marR="0" rtl="0" algn="ctr">
                        <a:spcBef>
                          <a:spcPts val="0"/>
                        </a:spcBef>
                        <a:spcAft>
                          <a:spcPts val="0"/>
                        </a:spcAft>
                        <a:buNone/>
                      </a:pPr>
                      <a:r>
                        <a:rPr lang="ja-JP" sz="1000"/>
                        <a:t>申請区分</a:t>
                      </a:r>
                      <a:endParaRPr/>
                    </a:p>
                  </a:txBody>
                  <a:tcPr marT="45700" marB="45700" marR="91450" marL="91450"/>
                </a:tc>
              </a:tr>
              <a:tr h="235825">
                <a:tc>
                  <a:txBody>
                    <a:bodyPr/>
                    <a:lstStyle/>
                    <a:p>
                      <a:pPr indent="0" lvl="0" marL="0" marR="0" rtl="0" algn="l">
                        <a:spcBef>
                          <a:spcPts val="0"/>
                        </a:spcBef>
                        <a:spcAft>
                          <a:spcPts val="0"/>
                        </a:spcAft>
                        <a:buNone/>
                      </a:pPr>
                      <a:r>
                        <a:rPr lang="ja-JP" sz="1000"/>
                        <a:t>署名者の追加</a:t>
                      </a:r>
                      <a:endParaRPr/>
                    </a:p>
                  </a:txBody>
                  <a:tcPr marT="45700" marB="45700" marR="91450" marL="91450"/>
                </a:tc>
                <a:tc>
                  <a:txBody>
                    <a:bodyPr/>
                    <a:lstStyle/>
                    <a:p>
                      <a:pPr indent="0" lvl="0" marL="0" marR="0" rtl="0" algn="l">
                        <a:spcBef>
                          <a:spcPts val="0"/>
                        </a:spcBef>
                        <a:spcAft>
                          <a:spcPts val="0"/>
                        </a:spcAft>
                        <a:buNone/>
                      </a:pPr>
                      <a:r>
                        <a:rPr lang="ja-JP" sz="1000"/>
                        <a:t>「署名者追加」ボタンをクリックして入力</a:t>
                      </a:r>
                      <a:endParaRPr/>
                    </a:p>
                  </a:txBody>
                  <a:tcPr marT="45700" marB="45700" marR="91450" marL="91450"/>
                </a:tc>
                <a:tc>
                  <a:txBody>
                    <a:bodyPr/>
                    <a:lstStyle/>
                    <a:p>
                      <a:pPr indent="0" lvl="0" marL="0" marR="0" rtl="0" algn="l">
                        <a:spcBef>
                          <a:spcPts val="0"/>
                        </a:spcBef>
                        <a:spcAft>
                          <a:spcPts val="0"/>
                        </a:spcAft>
                        <a:buNone/>
                      </a:pPr>
                      <a:r>
                        <a:rPr lang="ja-JP" sz="1000"/>
                        <a:t>追加</a:t>
                      </a:r>
                      <a:endParaRPr/>
                    </a:p>
                  </a:txBody>
                  <a:tcPr marT="45700" marB="45700" marR="91450" marL="91450"/>
                </a:tc>
              </a:tr>
              <a:tr h="417250">
                <a:tc>
                  <a:txBody>
                    <a:bodyPr/>
                    <a:lstStyle/>
                    <a:p>
                      <a:pPr indent="0" lvl="0" marL="0" marR="0" rtl="0" algn="l">
                        <a:spcBef>
                          <a:spcPts val="0"/>
                        </a:spcBef>
                        <a:spcAft>
                          <a:spcPts val="0"/>
                        </a:spcAft>
                        <a:buNone/>
                      </a:pPr>
                      <a:r>
                        <a:rPr lang="ja-JP" sz="1000"/>
                        <a:t>署名者の登録内容変更（</a:t>
                      </a:r>
                      <a:r>
                        <a:rPr b="1" lang="ja-JP" sz="1000"/>
                        <a:t>役職、E-Mail</a:t>
                      </a:r>
                      <a:r>
                        <a:rPr b="1" lang="ja-JP" sz="1000">
                          <a:highlight>
                            <a:srgbClr val="FFFF00"/>
                          </a:highlight>
                        </a:rPr>
                        <a:t>、サイン形状</a:t>
                      </a:r>
                      <a:r>
                        <a:rPr b="1" lang="ja-JP" sz="1000"/>
                        <a:t>を変更可</a:t>
                      </a:r>
                      <a:r>
                        <a:rPr lang="ja-JP" sz="1000"/>
                        <a:t>）</a:t>
                      </a:r>
                      <a:endParaRPr sz="1000"/>
                    </a:p>
                    <a:p>
                      <a:pPr indent="0" lvl="0" marL="0" marR="0" rtl="0" algn="l">
                        <a:spcBef>
                          <a:spcPts val="0"/>
                        </a:spcBef>
                        <a:spcAft>
                          <a:spcPts val="0"/>
                        </a:spcAft>
                        <a:buNone/>
                      </a:pPr>
                      <a:r>
                        <a:rPr lang="ja-JP" sz="1000"/>
                        <a:t>※他者へのID引継ぎ</a:t>
                      </a:r>
                      <a:r>
                        <a:rPr lang="ja-JP" sz="1000">
                          <a:solidFill>
                            <a:schemeClr val="dk1"/>
                          </a:solidFill>
                        </a:rPr>
                        <a:t>（使い回し）防止のため、</a:t>
                      </a:r>
                      <a:r>
                        <a:rPr lang="ja-JP" sz="1000">
                          <a:latin typeface="MS Gothic"/>
                          <a:ea typeface="MS Gothic"/>
                          <a:cs typeface="MS Gothic"/>
                          <a:sym typeface="MS Gothic"/>
                        </a:rPr>
                        <a:t>氏名を変更する場合は、登録済のユーザーIDを停止したうえで、署名者の追加を行ってください。</a:t>
                      </a:r>
                      <a:endParaRPr sz="1000">
                        <a:latin typeface="MS Gothic"/>
                        <a:ea typeface="MS Gothic"/>
                        <a:cs typeface="MS Gothic"/>
                        <a:sym typeface="MS Gothic"/>
                      </a:endParaRPr>
                    </a:p>
                  </a:txBody>
                  <a:tcPr marT="45700" marB="45700" marR="91450" marL="91450"/>
                </a:tc>
                <a:tc>
                  <a:txBody>
                    <a:bodyPr/>
                    <a:lstStyle/>
                    <a:p>
                      <a:pPr indent="0" lvl="0" marL="0" marR="0" rtl="0" algn="l">
                        <a:spcBef>
                          <a:spcPts val="0"/>
                        </a:spcBef>
                        <a:spcAft>
                          <a:spcPts val="0"/>
                        </a:spcAft>
                        <a:buNone/>
                      </a:pPr>
                      <a:r>
                        <a:rPr lang="ja-JP" sz="1000"/>
                        <a:t>「修正」ボタンをクリックし、登録内容を修正</a:t>
                      </a:r>
                      <a:endParaRPr/>
                    </a:p>
                  </a:txBody>
                  <a:tcPr marT="45700" marB="45700" marR="91450" marL="91450"/>
                </a:tc>
                <a:tc>
                  <a:txBody>
                    <a:bodyPr/>
                    <a:lstStyle/>
                    <a:p>
                      <a:pPr indent="0" lvl="0" marL="0" marR="0" rtl="0" algn="l">
                        <a:spcBef>
                          <a:spcPts val="0"/>
                        </a:spcBef>
                        <a:spcAft>
                          <a:spcPts val="0"/>
                        </a:spcAft>
                        <a:buNone/>
                      </a:pPr>
                      <a:r>
                        <a:rPr lang="ja-JP" sz="1000"/>
                        <a:t>変更</a:t>
                      </a:r>
                      <a:endParaRPr/>
                    </a:p>
                  </a:txBody>
                  <a:tcPr marT="45700" marB="45700" marR="91450" marL="91450"/>
                </a:tc>
              </a:tr>
              <a:tr h="326550">
                <a:tc>
                  <a:txBody>
                    <a:bodyPr/>
                    <a:lstStyle/>
                    <a:p>
                      <a:pPr indent="0" lvl="0" marL="0" marR="0" rtl="0" algn="l">
                        <a:spcBef>
                          <a:spcPts val="0"/>
                        </a:spcBef>
                        <a:spcAft>
                          <a:spcPts val="0"/>
                        </a:spcAft>
                        <a:buNone/>
                      </a:pPr>
                      <a:r>
                        <a:rPr lang="ja-JP" sz="1000"/>
                        <a:t>ユーザーIDの停止</a:t>
                      </a:r>
                      <a:endParaRPr sz="1000"/>
                    </a:p>
                    <a:p>
                      <a:pPr indent="0" lvl="0" marL="0" marR="0" rtl="0" algn="l">
                        <a:spcBef>
                          <a:spcPts val="0"/>
                        </a:spcBef>
                        <a:spcAft>
                          <a:spcPts val="0"/>
                        </a:spcAft>
                        <a:buNone/>
                      </a:pPr>
                      <a:r>
                        <a:rPr lang="ja-JP" sz="1000"/>
                        <a:t>※担当者の異動や氏名変更により、登録済IDを使えないようにする</a:t>
                      </a:r>
                      <a:endParaRPr/>
                    </a:p>
                  </a:txBody>
                  <a:tcPr marT="45700" marB="45700" marR="91450" marL="91450"/>
                </a:tc>
                <a:tc>
                  <a:txBody>
                    <a:bodyPr/>
                    <a:lstStyle/>
                    <a:p>
                      <a:pPr indent="0" lvl="0" marL="0" marR="0" rtl="0" algn="l">
                        <a:spcBef>
                          <a:spcPts val="0"/>
                        </a:spcBef>
                        <a:spcAft>
                          <a:spcPts val="0"/>
                        </a:spcAft>
                        <a:buNone/>
                      </a:pPr>
                      <a:r>
                        <a:rPr lang="ja-JP" sz="1000"/>
                        <a:t>「削除」ボタンをクリック</a:t>
                      </a:r>
                      <a:endParaRPr/>
                    </a:p>
                  </a:txBody>
                  <a:tcPr marT="45700" marB="45700" marR="91450" marL="91450"/>
                </a:tc>
                <a:tc>
                  <a:txBody>
                    <a:bodyPr/>
                    <a:lstStyle/>
                    <a:p>
                      <a:pPr indent="0" lvl="0" marL="0" marR="0" rtl="0" algn="l">
                        <a:spcBef>
                          <a:spcPts val="0"/>
                        </a:spcBef>
                        <a:spcAft>
                          <a:spcPts val="0"/>
                        </a:spcAft>
                        <a:buNone/>
                      </a:pPr>
                      <a:r>
                        <a:rPr lang="ja-JP" sz="1000"/>
                        <a:t>削除</a:t>
                      </a:r>
                      <a:endParaRPr/>
                    </a:p>
                  </a:txBody>
                  <a:tcPr marT="45700" marB="45700" marR="91450" marL="91450"/>
                </a:tc>
              </a:tr>
              <a:tr h="145100">
                <a:tc>
                  <a:txBody>
                    <a:bodyPr/>
                    <a:lstStyle/>
                    <a:p>
                      <a:pPr indent="0" lvl="0" marL="0" marR="0" rtl="0" algn="l">
                        <a:spcBef>
                          <a:spcPts val="0"/>
                        </a:spcBef>
                        <a:spcAft>
                          <a:spcPts val="0"/>
                        </a:spcAft>
                        <a:buNone/>
                      </a:pPr>
                      <a:r>
                        <a:rPr lang="ja-JP" sz="1000"/>
                        <a:t>ユーザーIDの継続（登録内容の変更なしの場合）</a:t>
                      </a:r>
                      <a:endParaRPr/>
                    </a:p>
                  </a:txBody>
                  <a:tcPr marT="45700" marB="45700" marR="91450" marL="91450"/>
                </a:tc>
                <a:tc>
                  <a:txBody>
                    <a:bodyPr/>
                    <a:lstStyle/>
                    <a:p>
                      <a:pPr indent="0" lvl="0" marL="0" marR="0" rtl="0" algn="l">
                        <a:spcBef>
                          <a:spcPts val="0"/>
                        </a:spcBef>
                        <a:spcAft>
                          <a:spcPts val="0"/>
                        </a:spcAft>
                        <a:buNone/>
                      </a:pPr>
                      <a:r>
                        <a:rPr lang="ja-JP" sz="1000"/>
                        <a:t>不要</a:t>
                      </a:r>
                      <a:endParaRPr/>
                    </a:p>
                  </a:txBody>
                  <a:tcPr marT="45700" marB="45700" marR="91450" marL="91450"/>
                </a:tc>
                <a:tc>
                  <a:txBody>
                    <a:bodyPr/>
                    <a:lstStyle/>
                    <a:p>
                      <a:pPr indent="0" lvl="0" marL="0" marR="0" rtl="0" algn="l">
                        <a:spcBef>
                          <a:spcPts val="0"/>
                        </a:spcBef>
                        <a:spcAft>
                          <a:spcPts val="0"/>
                        </a:spcAft>
                        <a:buNone/>
                      </a:pPr>
                      <a:r>
                        <a:rPr lang="ja-JP" sz="1000"/>
                        <a:t>空欄</a:t>
                      </a:r>
                      <a:endParaRPr/>
                    </a:p>
                  </a:txBody>
                  <a:tcPr marT="45700" marB="45700" marR="91450" marL="91450"/>
                </a:tc>
              </a:tr>
            </a:tbl>
          </a:graphicData>
        </a:graphic>
      </p:graphicFrame>
      <p:cxnSp>
        <p:nvCxnSpPr>
          <p:cNvPr id="1613" name="Google Shape;1613;p87"/>
          <p:cNvCxnSpPr/>
          <p:nvPr/>
        </p:nvCxnSpPr>
        <p:spPr>
          <a:xfrm flipH="1">
            <a:off x="7341170" y="1446743"/>
            <a:ext cx="13154" cy="902137"/>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pic>
        <p:nvPicPr>
          <p:cNvPr id="1621" name="Google Shape;1621;p88"/>
          <p:cNvPicPr preferRelativeResize="0"/>
          <p:nvPr/>
        </p:nvPicPr>
        <p:blipFill rotWithShape="1">
          <a:blip r:embed="rId3">
            <a:alphaModFix/>
          </a:blip>
          <a:srcRect b="0" l="0" r="0" t="0"/>
          <a:stretch/>
        </p:blipFill>
        <p:spPr>
          <a:xfrm>
            <a:off x="2356594" y="2780928"/>
            <a:ext cx="5015012" cy="3882325"/>
          </a:xfrm>
          <a:prstGeom prst="rect">
            <a:avLst/>
          </a:prstGeom>
          <a:noFill/>
          <a:ln cap="flat" cmpd="sng" w="9525">
            <a:solidFill>
              <a:schemeClr val="dk1"/>
            </a:solidFill>
            <a:prstDash val="solid"/>
            <a:round/>
            <a:headEnd len="sm" w="sm" type="none"/>
            <a:tailEnd len="sm" w="sm" type="none"/>
          </a:ln>
        </p:spPr>
      </p:pic>
      <p:sp>
        <p:nvSpPr>
          <p:cNvPr id="1622" name="Google Shape;1622;p88"/>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623" name="Google Shape;1623;p88"/>
          <p:cNvSpPr txBox="1"/>
          <p:nvPr/>
        </p:nvSpPr>
        <p:spPr>
          <a:xfrm>
            <a:off x="57150" y="950913"/>
            <a:ext cx="5526088"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（２）更新③登録書類の印刷・提出</a:t>
            </a:r>
            <a:endParaRPr/>
          </a:p>
        </p:txBody>
      </p:sp>
      <p:sp>
        <p:nvSpPr>
          <p:cNvPr id="1624" name="Google Shape;1624;p88"/>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625" name="Google Shape;1625;p88"/>
          <p:cNvSpPr/>
          <p:nvPr/>
        </p:nvSpPr>
        <p:spPr>
          <a:xfrm>
            <a:off x="3728864" y="3976760"/>
            <a:ext cx="2232248" cy="120863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
        <p:nvSpPr>
          <p:cNvPr id="1626" name="Google Shape;1626;p88"/>
          <p:cNvSpPr/>
          <p:nvPr/>
        </p:nvSpPr>
        <p:spPr>
          <a:xfrm>
            <a:off x="166688" y="1468438"/>
            <a:ext cx="9682162"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・青色の枠がついている書類を印刷します。グレーアウトされている書類は印刷できません。</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・新規追加の署名者（ユーザーＩＤ）だけでなく、登録済（継続）の署名者（ユーザーＩＤ）についても、署名届に肉</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筆サインが必要になります。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・印刷した書類を登録先商工会議所に提出します。なお、誓約書には押印が必要です。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・その他、新規登録時と同様の典拠書類が必要になります。</a:t>
            </a:r>
            <a:endParaRPr sz="1400">
              <a:solidFill>
                <a:schemeClr val="dk1"/>
              </a:solidFill>
              <a:latin typeface="MS Gothic"/>
              <a:ea typeface="MS Gothic"/>
              <a:cs typeface="MS Gothic"/>
              <a:sym typeface="MS Gothic"/>
            </a:endParaRPr>
          </a:p>
        </p:txBody>
      </p:sp>
      <p:sp>
        <p:nvSpPr>
          <p:cNvPr id="1627" name="Google Shape;1627;p88"/>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pic>
        <p:nvPicPr>
          <p:cNvPr id="1635" name="Google Shape;1635;p89"/>
          <p:cNvPicPr preferRelativeResize="0"/>
          <p:nvPr/>
        </p:nvPicPr>
        <p:blipFill rotWithShape="1">
          <a:blip r:embed="rId3">
            <a:alphaModFix/>
          </a:blip>
          <a:srcRect b="0" l="0" r="0" t="0"/>
          <a:stretch/>
        </p:blipFill>
        <p:spPr>
          <a:xfrm>
            <a:off x="163094" y="2138222"/>
            <a:ext cx="6311990" cy="2730938"/>
          </a:xfrm>
          <a:prstGeom prst="rect">
            <a:avLst/>
          </a:prstGeom>
          <a:noFill/>
          <a:ln cap="flat" cmpd="sng" w="9525">
            <a:solidFill>
              <a:schemeClr val="dk1"/>
            </a:solidFill>
            <a:prstDash val="solid"/>
            <a:round/>
            <a:headEnd len="sm" w="sm" type="none"/>
            <a:tailEnd len="sm" w="sm" type="none"/>
          </a:ln>
        </p:spPr>
      </p:pic>
      <p:pic>
        <p:nvPicPr>
          <p:cNvPr id="1636" name="Google Shape;1636;p89"/>
          <p:cNvPicPr preferRelativeResize="0"/>
          <p:nvPr/>
        </p:nvPicPr>
        <p:blipFill rotWithShape="1">
          <a:blip r:embed="rId4">
            <a:alphaModFix/>
          </a:blip>
          <a:srcRect b="0" l="0" r="0" t="0"/>
          <a:stretch/>
        </p:blipFill>
        <p:spPr>
          <a:xfrm>
            <a:off x="6305484" y="1916832"/>
            <a:ext cx="3400044" cy="1761363"/>
          </a:xfrm>
          <a:prstGeom prst="rect">
            <a:avLst/>
          </a:prstGeom>
          <a:noFill/>
          <a:ln cap="flat" cmpd="sng" w="9525">
            <a:solidFill>
              <a:schemeClr val="dk1"/>
            </a:solidFill>
            <a:prstDash val="solid"/>
            <a:round/>
            <a:headEnd len="sm" w="sm" type="none"/>
            <a:tailEnd len="sm" w="sm" type="none"/>
          </a:ln>
        </p:spPr>
      </p:pic>
      <p:sp>
        <p:nvSpPr>
          <p:cNvPr id="1637" name="Google Shape;1637;p8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638" name="Google Shape;1638;p89"/>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（３）印鑑変更</a:t>
            </a:r>
            <a:endParaRPr sz="2400" u="sng">
              <a:solidFill>
                <a:srgbClr val="FF0000"/>
              </a:solidFill>
              <a:latin typeface="MS Gothic"/>
              <a:ea typeface="MS Gothic"/>
              <a:cs typeface="MS Gothic"/>
              <a:sym typeface="MS Gothic"/>
            </a:endParaRPr>
          </a:p>
        </p:txBody>
      </p:sp>
      <p:sp>
        <p:nvSpPr>
          <p:cNvPr id="1639" name="Google Shape;1639;p89"/>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640" name="Google Shape;1640;p89"/>
          <p:cNvSpPr/>
          <p:nvPr/>
        </p:nvSpPr>
        <p:spPr>
          <a:xfrm>
            <a:off x="273050" y="1341438"/>
            <a:ext cx="921702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社印、代表者印の変更を行う場合は、管理者IDでログインして、メインメニューから「登録内容変更/有効期間更新」を選択します。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表示された画面内で「印鑑変更」を選択します。</a:t>
            </a:r>
            <a:endParaRPr sz="1400">
              <a:solidFill>
                <a:schemeClr val="dk1"/>
              </a:solidFill>
              <a:latin typeface="MS Gothic"/>
              <a:ea typeface="MS Gothic"/>
              <a:cs typeface="MS Gothic"/>
              <a:sym typeface="MS Gothic"/>
            </a:endParaRPr>
          </a:p>
        </p:txBody>
      </p:sp>
      <p:sp>
        <p:nvSpPr>
          <p:cNvPr id="1641" name="Google Shape;1641;p89"/>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sp>
        <p:nvSpPr>
          <p:cNvPr id="1642" name="Google Shape;1642;p89"/>
          <p:cNvSpPr/>
          <p:nvPr/>
        </p:nvSpPr>
        <p:spPr>
          <a:xfrm>
            <a:off x="360363" y="5591175"/>
            <a:ext cx="9394825" cy="646113"/>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【変更手続きを完了させるには、商工会議所への書類提出が必要です】</a:t>
            </a:r>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・変更手続きはシステム内だけでは完了しません。システム内で変更手続きを進めていただいた後、商工会議所に変更届等の書類を</a:t>
            </a:r>
            <a:endParaRPr sz="12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lang="ja-JP" sz="1200">
                <a:solidFill>
                  <a:schemeClr val="dk1"/>
                </a:solidFill>
                <a:latin typeface="MS Gothic"/>
                <a:ea typeface="MS Gothic"/>
                <a:cs typeface="MS Gothic"/>
                <a:sym typeface="MS Gothic"/>
              </a:rPr>
              <a:t>    提出し、商工会議所の手続きが完了した後に変更が反映されます。</a:t>
            </a:r>
            <a:endParaRPr sz="1200">
              <a:solidFill>
                <a:schemeClr val="dk1"/>
              </a:solidFill>
              <a:latin typeface="MS Gothic"/>
              <a:ea typeface="MS Gothic"/>
              <a:cs typeface="MS Gothic"/>
              <a:sym typeface="MS Gothic"/>
            </a:endParaRPr>
          </a:p>
        </p:txBody>
      </p:sp>
      <p:sp>
        <p:nvSpPr>
          <p:cNvPr id="1643" name="Google Shape;1643;p89"/>
          <p:cNvSpPr/>
          <p:nvPr/>
        </p:nvSpPr>
        <p:spPr>
          <a:xfrm>
            <a:off x="1710162" y="3220704"/>
            <a:ext cx="1514646" cy="568336"/>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644" name="Google Shape;1644;p89"/>
          <p:cNvCxnSpPr/>
          <p:nvPr/>
        </p:nvCxnSpPr>
        <p:spPr>
          <a:xfrm flipH="1" rot="10800000">
            <a:off x="3224808" y="2428616"/>
            <a:ext cx="3080676" cy="897239"/>
          </a:xfrm>
          <a:prstGeom prst="straightConnector1">
            <a:avLst/>
          </a:prstGeom>
          <a:noFill/>
          <a:ln cap="flat" cmpd="sng" w="28575">
            <a:solidFill>
              <a:srgbClr val="FF0000"/>
            </a:solidFill>
            <a:prstDash val="solid"/>
            <a:round/>
            <a:headEnd len="sm" w="sm" type="none"/>
            <a:tailEnd len="med" w="med" type="triangle"/>
          </a:ln>
        </p:spPr>
      </p:cxnSp>
      <p:sp>
        <p:nvSpPr>
          <p:cNvPr id="1645" name="Google Shape;1645;p89"/>
          <p:cNvSpPr/>
          <p:nvPr/>
        </p:nvSpPr>
        <p:spPr>
          <a:xfrm>
            <a:off x="8836763" y="2827483"/>
            <a:ext cx="801799" cy="349197"/>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b="0" l="0" r="0" t="0"/>
          <a:stretch/>
        </p:blipFill>
        <p:spPr>
          <a:xfrm>
            <a:off x="175139" y="1700213"/>
            <a:ext cx="4404609" cy="4354443"/>
          </a:xfrm>
          <a:prstGeom prst="rect">
            <a:avLst/>
          </a:prstGeom>
          <a:noFill/>
          <a:ln cap="flat" cmpd="sng" w="9525">
            <a:solidFill>
              <a:schemeClr val="dk1"/>
            </a:solidFill>
            <a:prstDash val="solid"/>
            <a:round/>
            <a:headEnd len="sm" w="sm" type="none"/>
            <a:tailEnd len="sm" w="sm" type="none"/>
          </a:ln>
        </p:spPr>
      </p:pic>
      <p:sp>
        <p:nvSpPr>
          <p:cNvPr id="183" name="Google Shape;183;p9"/>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b="0" i="0" lang="ja-JP" sz="1000" u="none" cap="none" strike="noStrike">
                <a:solidFill>
                  <a:schemeClr val="dk1"/>
                </a:solidFill>
                <a:latin typeface="MS Gothic"/>
                <a:ea typeface="MS Gothic"/>
                <a:cs typeface="MS Gothic"/>
                <a:sym typeface="MS Gothic"/>
              </a:rPr>
              <a:t>‹#›</a:t>
            </a:fld>
            <a:endParaRPr b="0" i="0" sz="1000" u="none" cap="none" strike="noStrike">
              <a:solidFill>
                <a:schemeClr val="dk1"/>
              </a:solidFill>
              <a:latin typeface="MS Gothic"/>
              <a:ea typeface="MS Gothic"/>
              <a:cs typeface="MS Gothic"/>
              <a:sym typeface="MS Gothic"/>
            </a:endParaRPr>
          </a:p>
        </p:txBody>
      </p:sp>
      <p:sp>
        <p:nvSpPr>
          <p:cNvPr id="184" name="Google Shape;184;p9"/>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0" i="0" lang="ja-JP" sz="2400" u="sng" cap="none" strike="noStrike">
                <a:solidFill>
                  <a:schemeClr val="dk1"/>
                </a:solidFill>
                <a:latin typeface="MS Gothic"/>
                <a:ea typeface="MS Gothic"/>
                <a:cs typeface="MS Gothic"/>
                <a:sym typeface="MS Gothic"/>
              </a:rPr>
              <a:t>（３）Step2 E-mailの確認と規程への誓約</a:t>
            </a:r>
            <a:endParaRPr b="0" i="0" sz="2400" u="sng" cap="none" strike="noStrike">
              <a:solidFill>
                <a:srgbClr val="FF0000"/>
              </a:solidFill>
              <a:latin typeface="MS Gothic"/>
              <a:ea typeface="MS Gothic"/>
              <a:cs typeface="MS Gothic"/>
              <a:sym typeface="MS Gothic"/>
            </a:endParaRPr>
          </a:p>
        </p:txBody>
      </p:sp>
      <p:sp>
        <p:nvSpPr>
          <p:cNvPr id="185" name="Google Shape;185;p9"/>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１．貿易登録</a:t>
            </a:r>
            <a:endParaRPr sz="2400">
              <a:solidFill>
                <a:schemeClr val="dk1"/>
              </a:solidFill>
              <a:latin typeface="MS Gothic"/>
              <a:ea typeface="MS Gothic"/>
              <a:cs typeface="MS Gothic"/>
              <a:sym typeface="MS Gothic"/>
            </a:endParaRPr>
          </a:p>
        </p:txBody>
      </p:sp>
      <p:sp>
        <p:nvSpPr>
          <p:cNvPr id="186" name="Google Shape;186;p9"/>
          <p:cNvSpPr/>
          <p:nvPr/>
        </p:nvSpPr>
        <p:spPr>
          <a:xfrm>
            <a:off x="4724400" y="1700213"/>
            <a:ext cx="5008563" cy="8318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貿易登録のご案内ページを開いたら、</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・企業名等の記載事項を入力します。</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・認証規程、罰則規程をクリックして内容の確認後、</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「メールを送信する」をクリックします。</a:t>
            </a:r>
            <a:endParaRPr b="0" i="0" sz="1200" u="none" cap="none" strike="noStrike">
              <a:solidFill>
                <a:schemeClr val="dk1"/>
              </a:solidFill>
              <a:latin typeface="MS Gothic"/>
              <a:ea typeface="MS Gothic"/>
              <a:cs typeface="MS Gothic"/>
              <a:sym typeface="MS Gothic"/>
            </a:endParaRPr>
          </a:p>
        </p:txBody>
      </p:sp>
      <p:sp>
        <p:nvSpPr>
          <p:cNvPr id="187" name="Google Shape;187;p9"/>
          <p:cNvSpPr/>
          <p:nvPr/>
        </p:nvSpPr>
        <p:spPr>
          <a:xfrm>
            <a:off x="4864100" y="2816225"/>
            <a:ext cx="4786313" cy="3046988"/>
          </a:xfrm>
          <a:prstGeom prst="rect">
            <a:avLst/>
          </a:prstGeom>
          <a:noFill/>
          <a:ln cap="flat" cmpd="sng" w="9525">
            <a:solidFill>
              <a:srgbClr val="000000"/>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【システム利用環境】</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・ブラウザは「Google Chrome」をご利用ください。最新版のみ動</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作保証いたします。</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・ポップアップブロックを無効にしてください。</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「設定」→「プライバシーとセキュリティ」→「サイトの設定」</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→「ポップアップブロックとリダイレクト」→許可項目に以下サ</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イトを追加</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https://coo.gensanchi.jcci.or.jp</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・オートコンプリート機能を無効にしてください。</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「設定」→「住所やその他の情報」→「住所の保存と入力」項目</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右側のボタンをクリックしてオフにする。</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・Adobe PDFが閲覧/印刷できるソフトウェアをインストールしてく</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ださい。</a:t>
            </a:r>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・本システムの画面で横スクロールなど見づらい場合は、ブラウザ</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（Google Chrome）のズームの倍率を調整(Ctrlキーを押しながら</a:t>
            </a:r>
            <a:endParaRPr b="0" i="0" sz="1200" u="none" cap="none" strike="noStrike">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200"/>
              <a:buFont typeface="Arial"/>
              <a:buNone/>
            </a:pPr>
            <a:r>
              <a:rPr b="0" i="0" lang="ja-JP" sz="1200" u="none" cap="none" strike="noStrike">
                <a:solidFill>
                  <a:schemeClr val="dk1"/>
                </a:solidFill>
                <a:latin typeface="MS Gothic"/>
                <a:ea typeface="MS Gothic"/>
                <a:cs typeface="MS Gothic"/>
                <a:sym typeface="MS Gothic"/>
              </a:rPr>
              <a:t>　"+"または"-"で調節）してください。</a:t>
            </a:r>
            <a:endParaRPr b="0" i="0" sz="1200" u="none" cap="none" strike="noStrike">
              <a:solidFill>
                <a:srgbClr val="FF0000"/>
              </a:solidFill>
              <a:latin typeface="MS Gothic"/>
              <a:ea typeface="MS Gothic"/>
              <a:cs typeface="MS Gothic"/>
              <a:sym typeface="MS Gothic"/>
            </a:endParaRPr>
          </a:p>
        </p:txBody>
      </p:sp>
      <p:sp>
        <p:nvSpPr>
          <p:cNvPr id="188" name="Google Shape;188;p9"/>
          <p:cNvSpPr/>
          <p:nvPr/>
        </p:nvSpPr>
        <p:spPr>
          <a:xfrm>
            <a:off x="1944056" y="5733256"/>
            <a:ext cx="848704" cy="173831"/>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dk1"/>
              </a:solidFill>
              <a:latin typeface="MS Gothic"/>
              <a:ea typeface="MS Gothic"/>
              <a:cs typeface="MS Gothic"/>
              <a:sym typeface="MS Gothic"/>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90"/>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654" name="Google Shape;1654;p90"/>
          <p:cNvSpPr txBox="1"/>
          <p:nvPr/>
        </p:nvSpPr>
        <p:spPr>
          <a:xfrm>
            <a:off x="57150" y="950913"/>
            <a:ext cx="8640763"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lang="ja-JP" sz="2400" u="sng">
                <a:solidFill>
                  <a:schemeClr val="dk1"/>
                </a:solidFill>
                <a:latin typeface="MS Gothic"/>
                <a:ea typeface="MS Gothic"/>
                <a:cs typeface="MS Gothic"/>
                <a:sym typeface="MS Gothic"/>
              </a:rPr>
              <a:t>（３）印鑑変更</a:t>
            </a:r>
            <a:endParaRPr sz="2400" u="sng">
              <a:solidFill>
                <a:srgbClr val="FF0000"/>
              </a:solidFill>
              <a:latin typeface="MS Gothic"/>
              <a:ea typeface="MS Gothic"/>
              <a:cs typeface="MS Gothic"/>
              <a:sym typeface="MS Gothic"/>
            </a:endParaRPr>
          </a:p>
        </p:txBody>
      </p:sp>
      <p:sp>
        <p:nvSpPr>
          <p:cNvPr id="1655" name="Google Shape;1655;p90"/>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６．登録内容の変更・更新</a:t>
            </a:r>
            <a:endParaRPr/>
          </a:p>
        </p:txBody>
      </p:sp>
      <p:sp>
        <p:nvSpPr>
          <p:cNvPr id="1656" name="Google Shape;1656;p90"/>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管理者ＩＤ</a:t>
            </a:r>
            <a:endParaRPr sz="1600">
              <a:solidFill>
                <a:schemeClr val="dk1"/>
              </a:solidFill>
              <a:latin typeface="MS Gothic"/>
              <a:ea typeface="MS Gothic"/>
              <a:cs typeface="MS Gothic"/>
              <a:sym typeface="MS Gothic"/>
            </a:endParaRPr>
          </a:p>
        </p:txBody>
      </p:sp>
      <p:grpSp>
        <p:nvGrpSpPr>
          <p:cNvPr id="1657" name="Google Shape;1657;p90"/>
          <p:cNvGrpSpPr/>
          <p:nvPr/>
        </p:nvGrpSpPr>
        <p:grpSpPr>
          <a:xfrm>
            <a:off x="2843083" y="2204864"/>
            <a:ext cx="4558189" cy="2453164"/>
            <a:chOff x="2843083" y="2055956"/>
            <a:chExt cx="4558189" cy="2453164"/>
          </a:xfrm>
        </p:grpSpPr>
        <p:pic>
          <p:nvPicPr>
            <p:cNvPr id="1658" name="Google Shape;1658;p90"/>
            <p:cNvPicPr preferRelativeResize="0"/>
            <p:nvPr/>
          </p:nvPicPr>
          <p:blipFill rotWithShape="1">
            <a:blip r:embed="rId3">
              <a:alphaModFix/>
            </a:blip>
            <a:srcRect b="0" l="0" r="0" t="0"/>
            <a:stretch/>
          </p:blipFill>
          <p:spPr>
            <a:xfrm>
              <a:off x="2843083" y="2055956"/>
              <a:ext cx="4558189" cy="2453164"/>
            </a:xfrm>
            <a:prstGeom prst="rect">
              <a:avLst/>
            </a:prstGeom>
            <a:noFill/>
            <a:ln cap="flat" cmpd="sng" w="9525">
              <a:solidFill>
                <a:srgbClr val="000000"/>
              </a:solidFill>
              <a:prstDash val="solid"/>
              <a:round/>
              <a:headEnd len="sm" w="sm" type="none"/>
              <a:tailEnd len="sm" w="sm" type="none"/>
            </a:ln>
          </p:spPr>
        </p:pic>
        <p:sp>
          <p:nvSpPr>
            <p:cNvPr id="1659" name="Google Shape;1659;p90"/>
            <p:cNvSpPr/>
            <p:nvPr/>
          </p:nvSpPr>
          <p:spPr>
            <a:xfrm>
              <a:off x="4086426" y="2852936"/>
              <a:ext cx="2018702" cy="406109"/>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grpSp>
      <p:sp>
        <p:nvSpPr>
          <p:cNvPr id="1660" name="Google Shape;1660;p90"/>
          <p:cNvSpPr/>
          <p:nvPr/>
        </p:nvSpPr>
        <p:spPr>
          <a:xfrm>
            <a:off x="166688" y="1468438"/>
            <a:ext cx="96821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・青色の枠がついている「変更申請書印刷」ボタンを押下し、印刷します。</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・印刷した書類の社印、代表者印に押印のうえ、登録先商工会議所に提出します。</a:t>
            </a:r>
            <a:endParaRPr sz="1400">
              <a:solidFill>
                <a:schemeClr val="dk1"/>
              </a:solidFill>
              <a:latin typeface="MS Gothic"/>
              <a:ea typeface="MS Gothic"/>
              <a:cs typeface="MS Gothic"/>
              <a:sym typeface="MS Gothic"/>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91"/>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７．ユーザー設定</a:t>
            </a:r>
            <a:endParaRPr/>
          </a:p>
        </p:txBody>
      </p:sp>
      <p:sp>
        <p:nvSpPr>
          <p:cNvPr id="1669" name="Google Shape;1669;p91"/>
          <p:cNvSpPr txBox="1"/>
          <p:nvPr/>
        </p:nvSpPr>
        <p:spPr>
          <a:xfrm>
            <a:off x="9129713" y="6656388"/>
            <a:ext cx="407987" cy="2016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pic>
        <p:nvPicPr>
          <p:cNvPr id="1677" name="Google Shape;1677;p92"/>
          <p:cNvPicPr preferRelativeResize="0"/>
          <p:nvPr/>
        </p:nvPicPr>
        <p:blipFill rotWithShape="1">
          <a:blip r:embed="rId3">
            <a:alphaModFix/>
          </a:blip>
          <a:srcRect b="0" l="0" r="0" t="0"/>
          <a:stretch/>
        </p:blipFill>
        <p:spPr>
          <a:xfrm>
            <a:off x="196850" y="2000773"/>
            <a:ext cx="9447934" cy="2724370"/>
          </a:xfrm>
          <a:prstGeom prst="rect">
            <a:avLst/>
          </a:prstGeom>
          <a:noFill/>
          <a:ln cap="flat" cmpd="sng" w="9525">
            <a:solidFill>
              <a:schemeClr val="dk1"/>
            </a:solidFill>
            <a:prstDash val="solid"/>
            <a:round/>
            <a:headEnd len="sm" w="sm" type="none"/>
            <a:tailEnd len="sm" w="sm" type="none"/>
          </a:ln>
        </p:spPr>
      </p:pic>
      <p:sp>
        <p:nvSpPr>
          <p:cNvPr id="1678" name="Google Shape;1678;p92"/>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679" name="Google Shape;1679;p92"/>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７．ユーザー設定</a:t>
            </a:r>
            <a:endParaRPr/>
          </a:p>
        </p:txBody>
      </p:sp>
      <p:sp>
        <p:nvSpPr>
          <p:cNvPr id="1680" name="Google Shape;1680;p92"/>
          <p:cNvSpPr txBox="1"/>
          <p:nvPr/>
        </p:nvSpPr>
        <p:spPr>
          <a:xfrm>
            <a:off x="128588" y="908050"/>
            <a:ext cx="9577387" cy="9239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（１）パスワード変更</a:t>
            </a:r>
            <a:endParaRPr sz="18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・メインメニューの「パスワード変更」から、本システムのログインパスワードを変更することができます。</a:t>
            </a:r>
            <a:endParaRPr/>
          </a:p>
        </p:txBody>
      </p:sp>
      <p:sp>
        <p:nvSpPr>
          <p:cNvPr id="1681" name="Google Shape;1681;p92"/>
          <p:cNvSpPr/>
          <p:nvPr/>
        </p:nvSpPr>
        <p:spPr>
          <a:xfrm>
            <a:off x="4144963" y="193675"/>
            <a:ext cx="1438275" cy="5842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申請者</a:t>
            </a:r>
            <a:endParaRPr sz="1600">
              <a:solidFill>
                <a:schemeClr val="dk1"/>
              </a:solidFill>
              <a:latin typeface="MS Gothic"/>
              <a:ea typeface="MS Gothic"/>
              <a:cs typeface="MS Gothic"/>
              <a:sym typeface="MS Gothic"/>
            </a:endParaRPr>
          </a:p>
          <a:p>
            <a:pPr indent="0" lvl="0" marL="0" marR="0" rtl="0" algn="ctr">
              <a:spcBef>
                <a:spcPts val="0"/>
              </a:spcBef>
              <a:spcAft>
                <a:spcPts val="0"/>
              </a:spcAft>
              <a:buClr>
                <a:schemeClr val="dk1"/>
              </a:buClr>
              <a:buSzPts val="1600"/>
              <a:buFont typeface="Arial"/>
              <a:buNone/>
            </a:pPr>
            <a:r>
              <a:rPr lang="ja-JP" sz="1600">
                <a:solidFill>
                  <a:schemeClr val="dk1"/>
                </a:solidFill>
                <a:latin typeface="MS Gothic"/>
                <a:ea typeface="MS Gothic"/>
                <a:cs typeface="MS Gothic"/>
                <a:sym typeface="MS Gothic"/>
              </a:rPr>
              <a:t>ユーザーＩＤ</a:t>
            </a:r>
            <a:endParaRPr sz="1600">
              <a:solidFill>
                <a:schemeClr val="dk1"/>
              </a:solidFill>
              <a:latin typeface="MS Gothic"/>
              <a:ea typeface="MS Gothic"/>
              <a:cs typeface="MS Gothic"/>
              <a:sym typeface="MS Gothic"/>
            </a:endParaRPr>
          </a:p>
        </p:txBody>
      </p:sp>
      <p:sp>
        <p:nvSpPr>
          <p:cNvPr id="1682" name="Google Shape;1682;p92"/>
          <p:cNvSpPr txBox="1"/>
          <p:nvPr/>
        </p:nvSpPr>
        <p:spPr>
          <a:xfrm>
            <a:off x="196850" y="5641975"/>
            <a:ext cx="9347200" cy="739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※ユーザーＩＤのパスワードが分からなくなってしまった場合、貴社の管理者ＩＤでログインして確認することが</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　できます。貴社の管理者にご確認ください。</a:t>
            </a:r>
            <a:endParaRPr sz="140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MS Gothic"/>
                <a:ea typeface="MS Gothic"/>
                <a:cs typeface="MS Gothic"/>
                <a:sym typeface="MS Gothic"/>
              </a:rPr>
              <a:t>※管理者ＩＤが不明の場合、貿易登録証の再発行が必要となりますので、商工会議所にお問合せください。</a:t>
            </a:r>
            <a:endParaRPr/>
          </a:p>
        </p:txBody>
      </p:sp>
      <p:sp>
        <p:nvSpPr>
          <p:cNvPr id="1683" name="Google Shape;1683;p92"/>
          <p:cNvSpPr/>
          <p:nvPr/>
        </p:nvSpPr>
        <p:spPr>
          <a:xfrm>
            <a:off x="196851" y="4201393"/>
            <a:ext cx="1587798" cy="45174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684" name="Google Shape;1684;p92"/>
          <p:cNvCxnSpPr/>
          <p:nvPr/>
        </p:nvCxnSpPr>
        <p:spPr>
          <a:xfrm>
            <a:off x="1784649" y="4437112"/>
            <a:ext cx="2374113" cy="144016"/>
          </a:xfrm>
          <a:prstGeom prst="straightConnector1">
            <a:avLst/>
          </a:prstGeom>
          <a:noFill/>
          <a:ln cap="flat" cmpd="sng" w="38100">
            <a:solidFill>
              <a:srgbClr val="FF0000"/>
            </a:solidFill>
            <a:prstDash val="solid"/>
            <a:round/>
            <a:headEnd len="sm" w="sm" type="none"/>
            <a:tailEnd len="med" w="med" type="triangle"/>
          </a:ln>
        </p:spPr>
      </p:cxnSp>
      <p:pic>
        <p:nvPicPr>
          <p:cNvPr id="1685" name="Google Shape;1685;p92"/>
          <p:cNvPicPr preferRelativeResize="0"/>
          <p:nvPr/>
        </p:nvPicPr>
        <p:blipFill rotWithShape="1">
          <a:blip r:embed="rId4">
            <a:alphaModFix/>
          </a:blip>
          <a:srcRect b="0" l="0" r="0" t="0"/>
          <a:stretch/>
        </p:blipFill>
        <p:spPr>
          <a:xfrm>
            <a:off x="4275625" y="3829847"/>
            <a:ext cx="5385048" cy="181212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93"/>
          <p:cNvSpPr txBox="1"/>
          <p:nvPr>
            <p:ph type="ctrTitle"/>
          </p:nvPr>
        </p:nvSpPr>
        <p:spPr>
          <a:xfrm>
            <a:off x="128588" y="1052513"/>
            <a:ext cx="9417050" cy="240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br>
              <a:rPr lang="ja-JP">
                <a:solidFill>
                  <a:schemeClr val="dk1"/>
                </a:solidFill>
              </a:rPr>
            </a:br>
            <a:br>
              <a:rPr lang="ja-JP">
                <a:solidFill>
                  <a:schemeClr val="dk1"/>
                </a:solidFill>
              </a:rPr>
            </a:br>
            <a:br>
              <a:rPr lang="ja-JP" sz="2800" u="sng">
                <a:solidFill>
                  <a:schemeClr val="dk1"/>
                </a:solidFill>
                <a:hlinkClick action="ppaction://hlinksldjump" r:id="rId3">
                  <a:extLst>
                    <a:ext uri="{A12FA001-AC4F-418D-AE19-62706E023703}">
                      <ahyp:hlinkClr val="tx"/>
                    </a:ext>
                  </a:extLst>
                </a:hlinkClick>
              </a:rPr>
            </a:br>
            <a:r>
              <a:rPr lang="ja-JP" sz="5000">
                <a:solidFill>
                  <a:schemeClr val="dk1"/>
                </a:solidFill>
              </a:rPr>
              <a:t>８．リファレンスシステム</a:t>
            </a:r>
            <a:endParaRPr/>
          </a:p>
        </p:txBody>
      </p:sp>
      <p:sp>
        <p:nvSpPr>
          <p:cNvPr id="1694" name="Google Shape;1694;p93"/>
          <p:cNvSpPr txBox="1"/>
          <p:nvPr/>
        </p:nvSpPr>
        <p:spPr>
          <a:xfrm>
            <a:off x="9129713" y="6656388"/>
            <a:ext cx="407987" cy="2016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94"/>
          <p:cNvSpPr txBox="1"/>
          <p:nvPr>
            <p:ph idx="12" type="sldNum"/>
          </p:nvPr>
        </p:nvSpPr>
        <p:spPr>
          <a:xfrm>
            <a:off x="9237663" y="6656388"/>
            <a:ext cx="306387" cy="144462"/>
          </a:xfrm>
          <a:prstGeom prst="rect">
            <a:avLst/>
          </a:prstGeom>
          <a:noFill/>
          <a:ln>
            <a:noFill/>
          </a:ln>
        </p:spPr>
        <p:txBody>
          <a:bodyPr anchorCtr="0" anchor="ctr" bIns="45700" lIns="0" spcFirstLastPara="1" rIns="0" wrap="square" tIns="45700">
            <a:noAutofit/>
          </a:bodyPr>
          <a:lstStyle/>
          <a:p>
            <a:pPr indent="0" lvl="0" marL="0" marR="0" rtl="0" algn="ctr">
              <a:spcBef>
                <a:spcPts val="0"/>
              </a:spcBef>
              <a:spcAft>
                <a:spcPts val="0"/>
              </a:spcAft>
              <a:buClr>
                <a:schemeClr val="dk1"/>
              </a:buClr>
              <a:buSzPts val="1000"/>
              <a:buFont typeface="Arial"/>
              <a:buNone/>
            </a:pPr>
            <a:fld id="{00000000-1234-1234-1234-123412341234}" type="slidenum">
              <a:rPr lang="ja-JP" sz="1000">
                <a:solidFill>
                  <a:schemeClr val="dk1"/>
                </a:solidFill>
                <a:latin typeface="MS Gothic"/>
                <a:ea typeface="MS Gothic"/>
                <a:cs typeface="MS Gothic"/>
                <a:sym typeface="MS Gothic"/>
              </a:rPr>
              <a:t>‹#›</a:t>
            </a:fld>
            <a:endParaRPr sz="1000">
              <a:solidFill>
                <a:schemeClr val="dk1"/>
              </a:solidFill>
              <a:latin typeface="MS Gothic"/>
              <a:ea typeface="MS Gothic"/>
              <a:cs typeface="MS Gothic"/>
              <a:sym typeface="MS Gothic"/>
            </a:endParaRPr>
          </a:p>
        </p:txBody>
      </p:sp>
      <p:sp>
        <p:nvSpPr>
          <p:cNvPr id="1703" name="Google Shape;1703;p94"/>
          <p:cNvSpPr txBox="1"/>
          <p:nvPr>
            <p:ph type="title"/>
          </p:nvPr>
        </p:nvSpPr>
        <p:spPr>
          <a:xfrm>
            <a:off x="166688" y="304800"/>
            <a:ext cx="9394825" cy="5397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ja-JP" sz="2400">
                <a:solidFill>
                  <a:schemeClr val="dk1"/>
                </a:solidFill>
                <a:latin typeface="MS Gothic"/>
                <a:ea typeface="MS Gothic"/>
                <a:cs typeface="MS Gothic"/>
                <a:sym typeface="MS Gothic"/>
              </a:rPr>
              <a:t>８．その他（リファレンスシステム）</a:t>
            </a:r>
            <a:endParaRPr/>
          </a:p>
        </p:txBody>
      </p:sp>
      <p:sp>
        <p:nvSpPr>
          <p:cNvPr id="1704" name="Google Shape;1704;p94"/>
          <p:cNvSpPr txBox="1"/>
          <p:nvPr/>
        </p:nvSpPr>
        <p:spPr>
          <a:xfrm>
            <a:off x="128588" y="908050"/>
            <a:ext cx="8785225"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ja-JP" sz="1800">
                <a:solidFill>
                  <a:schemeClr val="dk1"/>
                </a:solidFill>
                <a:latin typeface="MS Gothic"/>
                <a:ea typeface="MS Gothic"/>
                <a:cs typeface="MS Gothic"/>
                <a:sym typeface="MS Gothic"/>
              </a:rPr>
              <a:t>輸入国の税関や輸入者は、受け取った証明書の真正性を確認することができます。</a:t>
            </a:r>
            <a:endParaRPr/>
          </a:p>
        </p:txBody>
      </p:sp>
      <p:sp>
        <p:nvSpPr>
          <p:cNvPr id="1705" name="Google Shape;1705;p94"/>
          <p:cNvSpPr/>
          <p:nvPr/>
        </p:nvSpPr>
        <p:spPr>
          <a:xfrm>
            <a:off x="4050871" y="2751672"/>
            <a:ext cx="1982788" cy="738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①証明番号、証明書発行日、</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Access Codeの入力</a:t>
            </a:r>
            <a:endParaRPr sz="1050">
              <a:solidFill>
                <a:schemeClr val="dk1"/>
              </a:solidFill>
              <a:latin typeface="MS Gothic"/>
              <a:ea typeface="MS Gothic"/>
              <a:cs typeface="MS Gothic"/>
              <a:sym typeface="MS Gothic"/>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　　　　　or</a:t>
            </a:r>
            <a:endParaRPr/>
          </a:p>
          <a:p>
            <a:pPr indent="0" lvl="0" marL="0" marR="0" rtl="0" algn="l">
              <a:spcBef>
                <a:spcPts val="0"/>
              </a:spcBef>
              <a:spcAft>
                <a:spcPts val="0"/>
              </a:spcAft>
              <a:buClr>
                <a:schemeClr val="dk1"/>
              </a:buClr>
              <a:buSzPts val="1050"/>
              <a:buFont typeface="Arial"/>
              <a:buNone/>
            </a:pPr>
            <a:r>
              <a:rPr lang="ja-JP" sz="1050">
                <a:solidFill>
                  <a:schemeClr val="dk1"/>
                </a:solidFill>
                <a:latin typeface="MS Gothic"/>
                <a:ea typeface="MS Gothic"/>
                <a:cs typeface="MS Gothic"/>
                <a:sym typeface="MS Gothic"/>
              </a:rPr>
              <a:t>②QRコード読み取り</a:t>
            </a:r>
            <a:endParaRPr sz="1050">
              <a:solidFill>
                <a:schemeClr val="dk1"/>
              </a:solidFill>
              <a:latin typeface="MS Gothic"/>
              <a:ea typeface="MS Gothic"/>
              <a:cs typeface="MS Gothic"/>
              <a:sym typeface="MS Gothic"/>
            </a:endParaRPr>
          </a:p>
        </p:txBody>
      </p:sp>
      <p:pic>
        <p:nvPicPr>
          <p:cNvPr id="1706" name="Google Shape;1706;p94"/>
          <p:cNvPicPr preferRelativeResize="0"/>
          <p:nvPr/>
        </p:nvPicPr>
        <p:blipFill rotWithShape="1">
          <a:blip r:embed="rId3">
            <a:alphaModFix/>
          </a:blip>
          <a:srcRect b="0" l="0" r="0" t="0"/>
          <a:stretch/>
        </p:blipFill>
        <p:spPr>
          <a:xfrm>
            <a:off x="416496" y="1350228"/>
            <a:ext cx="3536950" cy="5247124"/>
          </a:xfrm>
          <a:prstGeom prst="rect">
            <a:avLst/>
          </a:prstGeom>
          <a:noFill/>
          <a:ln>
            <a:noFill/>
          </a:ln>
        </p:spPr>
      </p:pic>
      <p:sp>
        <p:nvSpPr>
          <p:cNvPr id="1707" name="Google Shape;1707;p94"/>
          <p:cNvSpPr/>
          <p:nvPr/>
        </p:nvSpPr>
        <p:spPr>
          <a:xfrm>
            <a:off x="1856656" y="6169099"/>
            <a:ext cx="2016224" cy="500261"/>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MS Gothic"/>
              <a:ea typeface="MS Gothic"/>
              <a:cs typeface="MS Gothic"/>
              <a:sym typeface="MS Gothic"/>
            </a:endParaRPr>
          </a:p>
        </p:txBody>
      </p:sp>
      <p:cxnSp>
        <p:nvCxnSpPr>
          <p:cNvPr id="1708" name="Google Shape;1708;p94"/>
          <p:cNvCxnSpPr/>
          <p:nvPr/>
        </p:nvCxnSpPr>
        <p:spPr>
          <a:xfrm flipH="1" rot="10800000">
            <a:off x="3120306" y="4221088"/>
            <a:ext cx="2768798" cy="1944216"/>
          </a:xfrm>
          <a:prstGeom prst="straightConnector1">
            <a:avLst/>
          </a:prstGeom>
          <a:noFill/>
          <a:ln cap="flat" cmpd="sng" w="38100">
            <a:solidFill>
              <a:srgbClr val="FF0000"/>
            </a:solidFill>
            <a:prstDash val="solid"/>
            <a:round/>
            <a:headEnd len="sm" w="sm" type="none"/>
            <a:tailEnd len="med" w="med" type="triangle"/>
          </a:ln>
        </p:spPr>
      </p:cxnSp>
      <p:pic>
        <p:nvPicPr>
          <p:cNvPr id="1709" name="Google Shape;1709;p94"/>
          <p:cNvPicPr preferRelativeResize="0"/>
          <p:nvPr/>
        </p:nvPicPr>
        <p:blipFill rotWithShape="1">
          <a:blip r:embed="rId4">
            <a:alphaModFix/>
          </a:blip>
          <a:srcRect b="0" l="0" r="0" t="0"/>
          <a:stretch/>
        </p:blipFill>
        <p:spPr>
          <a:xfrm>
            <a:off x="5889104" y="1352381"/>
            <a:ext cx="3910484" cy="37890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新しいプレゼンテーション">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2008-08-18T08:28:01Z</dcterms:created>
  <dc:creator>SNR</dc:creator>
</cp:coreProperties>
</file>